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144867918" r:id="rId6"/>
    <p:sldId id="2144867923" r:id="rId7"/>
    <p:sldId id="2144867925" r:id="rId8"/>
    <p:sldId id="2144867919" r:id="rId9"/>
    <p:sldId id="2144867921" r:id="rId10"/>
    <p:sldId id="2144867922" r:id="rId11"/>
    <p:sldId id="2144867924" r:id="rId12"/>
    <p:sldId id="2144867928" r:id="rId13"/>
    <p:sldId id="2144867929" r:id="rId14"/>
    <p:sldId id="2144867926" r:id="rId15"/>
    <p:sldId id="2144867920" r:id="rId16"/>
    <p:sldId id="2144867927" r:id="rId17"/>
    <p:sldId id="2144867930" r:id="rId18"/>
    <p:sldId id="2144867345" r:id="rId19"/>
    <p:sldId id="2144867869" r:id="rId20"/>
    <p:sldId id="2144867931" r:id="rId21"/>
  </p:sldIdLst>
  <p:sldSz cx="9144000" cy="5143500" type="screen16x9"/>
  <p:notesSz cx="6950075" cy="9236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ula, Nic" initials="PN" lastIdx="5" clrIdx="0">
    <p:extLst>
      <p:ext uri="{19B8F6BF-5375-455C-9EA6-DF929625EA0E}">
        <p15:presenceInfo xmlns:p15="http://schemas.microsoft.com/office/powerpoint/2012/main" userId="S::nic.padula@kencogroup.com::046d2238-245d-4dc0-9b64-0e5e366fd158" providerId="AD"/>
      </p:ext>
    </p:extLst>
  </p:cmAuthor>
  <p:cmAuthor id="2" name="Guest User" initials="GU" lastIdx="1" clrIdx="1">
    <p:extLst>
      <p:ext uri="{19B8F6BF-5375-455C-9EA6-DF929625EA0E}">
        <p15:presenceInfo xmlns:p15="http://schemas.microsoft.com/office/powerpoint/2012/main" userId="S::urn:spo:anon#40f00c6dc71b904bc25e3bc4e2ac93e4da6f3afa811b1b845092f2ca5beb9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736"/>
    <a:srgbClr val="8ED1DE"/>
    <a:srgbClr val="0A5B9D"/>
    <a:srgbClr val="4C148C"/>
    <a:srgbClr val="1F0200"/>
    <a:srgbClr val="9B5B8F"/>
    <a:srgbClr val="55932C"/>
    <a:srgbClr val="8FBDCD"/>
    <a:srgbClr val="21576D"/>
    <a:srgbClr val="BCC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4FDC6-0262-4481-8892-67B27A9A4A3F}" v="94" dt="2024-01-13T11:59:59.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2610" autoAdjust="0"/>
  </p:normalViewPr>
  <p:slideViewPr>
    <p:cSldViewPr snapToGrid="0" showGuides="1">
      <p:cViewPr varScale="1">
        <p:scale>
          <a:sx n="159" d="100"/>
          <a:sy n="159" d="100"/>
        </p:scale>
        <p:origin x="348" y="132"/>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lew, John" userId="864398b9-113e-4dcf-af71-8047889407aa" providerId="ADAL" clId="{18B4FDC6-0262-4481-8892-67B27A9A4A3F}"/>
    <pc:docChg chg="undo redo custSel addSld delSld modSld sldOrd delMainMaster modNotesMaster modHandout">
      <pc:chgData name="Barlew, John" userId="864398b9-113e-4dcf-af71-8047889407aa" providerId="ADAL" clId="{18B4FDC6-0262-4481-8892-67B27A9A4A3F}" dt="2024-01-13T12:14:35.776" v="2252" actId="5793"/>
      <pc:docMkLst>
        <pc:docMk/>
      </pc:docMkLst>
      <pc:sldChg chg="modSp mod">
        <pc:chgData name="Barlew, John" userId="864398b9-113e-4dcf-af71-8047889407aa" providerId="ADAL" clId="{18B4FDC6-0262-4481-8892-67B27A9A4A3F}" dt="2024-01-11T21:49:56.137" v="1955" actId="14100"/>
        <pc:sldMkLst>
          <pc:docMk/>
          <pc:sldMk cId="1594840546" sldId="256"/>
        </pc:sldMkLst>
        <pc:spChg chg="mod">
          <ac:chgData name="Barlew, John" userId="864398b9-113e-4dcf-af71-8047889407aa" providerId="ADAL" clId="{18B4FDC6-0262-4481-8892-67B27A9A4A3F}" dt="2024-01-11T18:48:11.713" v="17" actId="20577"/>
          <ac:spMkLst>
            <pc:docMk/>
            <pc:sldMk cId="1594840546" sldId="256"/>
            <ac:spMk id="2" creationId="{16F62DB3-D434-4D78-A215-0A313E643BDC}"/>
          </ac:spMkLst>
        </pc:spChg>
        <pc:spChg chg="mod">
          <ac:chgData name="Barlew, John" userId="864398b9-113e-4dcf-af71-8047889407aa" providerId="ADAL" clId="{18B4FDC6-0262-4481-8892-67B27A9A4A3F}" dt="2024-01-11T18:48:42.498" v="68" actId="20577"/>
          <ac:spMkLst>
            <pc:docMk/>
            <pc:sldMk cId="1594840546" sldId="256"/>
            <ac:spMk id="3" creationId="{5429779F-D7D7-4061-B9B2-066AE3DB8AD8}"/>
          </ac:spMkLst>
        </pc:spChg>
        <pc:spChg chg="mod">
          <ac:chgData name="Barlew, John" userId="864398b9-113e-4dcf-af71-8047889407aa" providerId="ADAL" clId="{18B4FDC6-0262-4481-8892-67B27A9A4A3F}" dt="2024-01-11T21:49:56.137" v="1955" actId="14100"/>
          <ac:spMkLst>
            <pc:docMk/>
            <pc:sldMk cId="1594840546" sldId="256"/>
            <ac:spMk id="4" creationId="{6D3A239C-E81D-4CBB-966A-A695251F444A}"/>
          </ac:spMkLst>
        </pc:spChg>
      </pc:sldChg>
      <pc:sldChg chg="del">
        <pc:chgData name="Barlew, John" userId="864398b9-113e-4dcf-af71-8047889407aa" providerId="ADAL" clId="{18B4FDC6-0262-4481-8892-67B27A9A4A3F}" dt="2024-01-11T20:21:34.222" v="1251" actId="47"/>
        <pc:sldMkLst>
          <pc:docMk/>
          <pc:sldMk cId="1434646088" sldId="257"/>
        </pc:sldMkLst>
      </pc:sldChg>
      <pc:sldChg chg="del">
        <pc:chgData name="Barlew, John" userId="864398b9-113e-4dcf-af71-8047889407aa" providerId="ADAL" clId="{18B4FDC6-0262-4481-8892-67B27A9A4A3F}" dt="2024-01-11T20:21:34.222" v="1251" actId="47"/>
        <pc:sldMkLst>
          <pc:docMk/>
          <pc:sldMk cId="161763434" sldId="261"/>
        </pc:sldMkLst>
      </pc:sldChg>
      <pc:sldChg chg="del">
        <pc:chgData name="Barlew, John" userId="864398b9-113e-4dcf-af71-8047889407aa" providerId="ADAL" clId="{18B4FDC6-0262-4481-8892-67B27A9A4A3F}" dt="2024-01-11T20:21:34.222" v="1251" actId="47"/>
        <pc:sldMkLst>
          <pc:docMk/>
          <pc:sldMk cId="3278977055" sldId="262"/>
        </pc:sldMkLst>
      </pc:sldChg>
      <pc:sldChg chg="del">
        <pc:chgData name="Barlew, John" userId="864398b9-113e-4dcf-af71-8047889407aa" providerId="ADAL" clId="{18B4FDC6-0262-4481-8892-67B27A9A4A3F}" dt="2024-01-11T20:21:34.222" v="1251" actId="47"/>
        <pc:sldMkLst>
          <pc:docMk/>
          <pc:sldMk cId="3566366209" sldId="263"/>
        </pc:sldMkLst>
      </pc:sldChg>
      <pc:sldChg chg="del">
        <pc:chgData name="Barlew, John" userId="864398b9-113e-4dcf-af71-8047889407aa" providerId="ADAL" clId="{18B4FDC6-0262-4481-8892-67B27A9A4A3F}" dt="2024-01-11T20:21:34.222" v="1251" actId="47"/>
        <pc:sldMkLst>
          <pc:docMk/>
          <pc:sldMk cId="1910452351" sldId="264"/>
        </pc:sldMkLst>
      </pc:sldChg>
      <pc:sldChg chg="del">
        <pc:chgData name="Barlew, John" userId="864398b9-113e-4dcf-af71-8047889407aa" providerId="ADAL" clId="{18B4FDC6-0262-4481-8892-67B27A9A4A3F}" dt="2024-01-11T20:21:34.222" v="1251" actId="47"/>
        <pc:sldMkLst>
          <pc:docMk/>
          <pc:sldMk cId="809113830" sldId="495"/>
        </pc:sldMkLst>
      </pc:sldChg>
      <pc:sldChg chg="del">
        <pc:chgData name="Barlew, John" userId="864398b9-113e-4dcf-af71-8047889407aa" providerId="ADAL" clId="{18B4FDC6-0262-4481-8892-67B27A9A4A3F}" dt="2024-01-11T20:21:34.222" v="1251" actId="47"/>
        <pc:sldMkLst>
          <pc:docMk/>
          <pc:sldMk cId="2427695014" sldId="497"/>
        </pc:sldMkLst>
      </pc:sldChg>
      <pc:sldChg chg="del">
        <pc:chgData name="Barlew, John" userId="864398b9-113e-4dcf-af71-8047889407aa" providerId="ADAL" clId="{18B4FDC6-0262-4481-8892-67B27A9A4A3F}" dt="2024-01-11T20:21:34.222" v="1251" actId="47"/>
        <pc:sldMkLst>
          <pc:docMk/>
          <pc:sldMk cId="518936337" sldId="498"/>
        </pc:sldMkLst>
      </pc:sldChg>
      <pc:sldChg chg="del">
        <pc:chgData name="Barlew, John" userId="864398b9-113e-4dcf-af71-8047889407aa" providerId="ADAL" clId="{18B4FDC6-0262-4481-8892-67B27A9A4A3F}" dt="2024-01-11T20:21:34.222" v="1251" actId="47"/>
        <pc:sldMkLst>
          <pc:docMk/>
          <pc:sldMk cId="1071020177" sldId="4605"/>
        </pc:sldMkLst>
      </pc:sldChg>
      <pc:sldChg chg="del">
        <pc:chgData name="Barlew, John" userId="864398b9-113e-4dcf-af71-8047889407aa" providerId="ADAL" clId="{18B4FDC6-0262-4481-8892-67B27A9A4A3F}" dt="2024-01-11T20:21:34.222" v="1251" actId="47"/>
        <pc:sldMkLst>
          <pc:docMk/>
          <pc:sldMk cId="255313550" sldId="2144867327"/>
        </pc:sldMkLst>
      </pc:sldChg>
      <pc:sldChg chg="del">
        <pc:chgData name="Barlew, John" userId="864398b9-113e-4dcf-af71-8047889407aa" providerId="ADAL" clId="{18B4FDC6-0262-4481-8892-67B27A9A4A3F}" dt="2024-01-11T20:21:34.222" v="1251" actId="47"/>
        <pc:sldMkLst>
          <pc:docMk/>
          <pc:sldMk cId="1433971894" sldId="2144867354"/>
        </pc:sldMkLst>
      </pc:sldChg>
      <pc:sldChg chg="del">
        <pc:chgData name="Barlew, John" userId="864398b9-113e-4dcf-af71-8047889407aa" providerId="ADAL" clId="{18B4FDC6-0262-4481-8892-67B27A9A4A3F}" dt="2024-01-11T20:21:34.222" v="1251" actId="47"/>
        <pc:sldMkLst>
          <pc:docMk/>
          <pc:sldMk cId="3778856064" sldId="2144867361"/>
        </pc:sldMkLst>
      </pc:sldChg>
      <pc:sldChg chg="del">
        <pc:chgData name="Barlew, John" userId="864398b9-113e-4dcf-af71-8047889407aa" providerId="ADAL" clId="{18B4FDC6-0262-4481-8892-67B27A9A4A3F}" dt="2024-01-11T20:21:34.222" v="1251" actId="47"/>
        <pc:sldMkLst>
          <pc:docMk/>
          <pc:sldMk cId="3442681356" sldId="2144867614"/>
        </pc:sldMkLst>
      </pc:sldChg>
      <pc:sldChg chg="del">
        <pc:chgData name="Barlew, John" userId="864398b9-113e-4dcf-af71-8047889407aa" providerId="ADAL" clId="{18B4FDC6-0262-4481-8892-67B27A9A4A3F}" dt="2024-01-11T20:21:34.222" v="1251" actId="47"/>
        <pc:sldMkLst>
          <pc:docMk/>
          <pc:sldMk cId="596866560" sldId="2144867773"/>
        </pc:sldMkLst>
      </pc:sldChg>
      <pc:sldChg chg="del">
        <pc:chgData name="Barlew, John" userId="864398b9-113e-4dcf-af71-8047889407aa" providerId="ADAL" clId="{18B4FDC6-0262-4481-8892-67B27A9A4A3F}" dt="2024-01-11T20:21:34.222" v="1251" actId="47"/>
        <pc:sldMkLst>
          <pc:docMk/>
          <pc:sldMk cId="421376021" sldId="2144867774"/>
        </pc:sldMkLst>
      </pc:sldChg>
      <pc:sldChg chg="del">
        <pc:chgData name="Barlew, John" userId="864398b9-113e-4dcf-af71-8047889407aa" providerId="ADAL" clId="{18B4FDC6-0262-4481-8892-67B27A9A4A3F}" dt="2024-01-11T20:21:34.222" v="1251" actId="47"/>
        <pc:sldMkLst>
          <pc:docMk/>
          <pc:sldMk cId="3024582212" sldId="2144867775"/>
        </pc:sldMkLst>
      </pc:sldChg>
      <pc:sldChg chg="del">
        <pc:chgData name="Barlew, John" userId="864398b9-113e-4dcf-af71-8047889407aa" providerId="ADAL" clId="{18B4FDC6-0262-4481-8892-67B27A9A4A3F}" dt="2024-01-11T20:21:34.222" v="1251" actId="47"/>
        <pc:sldMkLst>
          <pc:docMk/>
          <pc:sldMk cId="3541561628" sldId="2144867776"/>
        </pc:sldMkLst>
      </pc:sldChg>
      <pc:sldChg chg="del">
        <pc:chgData name="Barlew, John" userId="864398b9-113e-4dcf-af71-8047889407aa" providerId="ADAL" clId="{18B4FDC6-0262-4481-8892-67B27A9A4A3F}" dt="2024-01-11T20:21:34.222" v="1251" actId="47"/>
        <pc:sldMkLst>
          <pc:docMk/>
          <pc:sldMk cId="1608140307" sldId="2144867778"/>
        </pc:sldMkLst>
      </pc:sldChg>
      <pc:sldChg chg="del">
        <pc:chgData name="Barlew, John" userId="864398b9-113e-4dcf-af71-8047889407aa" providerId="ADAL" clId="{18B4FDC6-0262-4481-8892-67B27A9A4A3F}" dt="2024-01-11T20:21:34.222" v="1251" actId="47"/>
        <pc:sldMkLst>
          <pc:docMk/>
          <pc:sldMk cId="4161384004" sldId="2144867779"/>
        </pc:sldMkLst>
      </pc:sldChg>
      <pc:sldChg chg="del">
        <pc:chgData name="Barlew, John" userId="864398b9-113e-4dcf-af71-8047889407aa" providerId="ADAL" clId="{18B4FDC6-0262-4481-8892-67B27A9A4A3F}" dt="2024-01-11T20:21:34.222" v="1251" actId="47"/>
        <pc:sldMkLst>
          <pc:docMk/>
          <pc:sldMk cId="589757264" sldId="2144867781"/>
        </pc:sldMkLst>
      </pc:sldChg>
      <pc:sldChg chg="del">
        <pc:chgData name="Barlew, John" userId="864398b9-113e-4dcf-af71-8047889407aa" providerId="ADAL" clId="{18B4FDC6-0262-4481-8892-67B27A9A4A3F}" dt="2024-01-11T20:21:34.222" v="1251" actId="47"/>
        <pc:sldMkLst>
          <pc:docMk/>
          <pc:sldMk cId="4284869799" sldId="2144867782"/>
        </pc:sldMkLst>
      </pc:sldChg>
      <pc:sldChg chg="del">
        <pc:chgData name="Barlew, John" userId="864398b9-113e-4dcf-af71-8047889407aa" providerId="ADAL" clId="{18B4FDC6-0262-4481-8892-67B27A9A4A3F}" dt="2024-01-11T20:21:34.222" v="1251" actId="47"/>
        <pc:sldMkLst>
          <pc:docMk/>
          <pc:sldMk cId="2962094355" sldId="2144867784"/>
        </pc:sldMkLst>
      </pc:sldChg>
      <pc:sldChg chg="del">
        <pc:chgData name="Barlew, John" userId="864398b9-113e-4dcf-af71-8047889407aa" providerId="ADAL" clId="{18B4FDC6-0262-4481-8892-67B27A9A4A3F}" dt="2024-01-11T20:21:34.222" v="1251" actId="47"/>
        <pc:sldMkLst>
          <pc:docMk/>
          <pc:sldMk cId="2517450069" sldId="2144867786"/>
        </pc:sldMkLst>
      </pc:sldChg>
      <pc:sldChg chg="del">
        <pc:chgData name="Barlew, John" userId="864398b9-113e-4dcf-af71-8047889407aa" providerId="ADAL" clId="{18B4FDC6-0262-4481-8892-67B27A9A4A3F}" dt="2024-01-11T20:21:34.222" v="1251" actId="47"/>
        <pc:sldMkLst>
          <pc:docMk/>
          <pc:sldMk cId="110688344" sldId="2144867787"/>
        </pc:sldMkLst>
      </pc:sldChg>
      <pc:sldChg chg="del">
        <pc:chgData name="Barlew, John" userId="864398b9-113e-4dcf-af71-8047889407aa" providerId="ADAL" clId="{18B4FDC6-0262-4481-8892-67B27A9A4A3F}" dt="2024-01-11T20:21:34.222" v="1251" actId="47"/>
        <pc:sldMkLst>
          <pc:docMk/>
          <pc:sldMk cId="2815579095" sldId="2144867788"/>
        </pc:sldMkLst>
      </pc:sldChg>
      <pc:sldChg chg="del">
        <pc:chgData name="Barlew, John" userId="864398b9-113e-4dcf-af71-8047889407aa" providerId="ADAL" clId="{18B4FDC6-0262-4481-8892-67B27A9A4A3F}" dt="2024-01-11T20:21:34.222" v="1251" actId="47"/>
        <pc:sldMkLst>
          <pc:docMk/>
          <pc:sldMk cId="2659812652" sldId="2144867789"/>
        </pc:sldMkLst>
      </pc:sldChg>
      <pc:sldChg chg="del">
        <pc:chgData name="Barlew, John" userId="864398b9-113e-4dcf-af71-8047889407aa" providerId="ADAL" clId="{18B4FDC6-0262-4481-8892-67B27A9A4A3F}" dt="2024-01-11T20:21:34.222" v="1251" actId="47"/>
        <pc:sldMkLst>
          <pc:docMk/>
          <pc:sldMk cId="2727980754" sldId="2144867790"/>
        </pc:sldMkLst>
      </pc:sldChg>
      <pc:sldChg chg="del">
        <pc:chgData name="Barlew, John" userId="864398b9-113e-4dcf-af71-8047889407aa" providerId="ADAL" clId="{18B4FDC6-0262-4481-8892-67B27A9A4A3F}" dt="2024-01-11T20:21:34.222" v="1251" actId="47"/>
        <pc:sldMkLst>
          <pc:docMk/>
          <pc:sldMk cId="1936351224" sldId="2144867794"/>
        </pc:sldMkLst>
      </pc:sldChg>
      <pc:sldChg chg="del">
        <pc:chgData name="Barlew, John" userId="864398b9-113e-4dcf-af71-8047889407aa" providerId="ADAL" clId="{18B4FDC6-0262-4481-8892-67B27A9A4A3F}" dt="2024-01-11T20:21:34.222" v="1251" actId="47"/>
        <pc:sldMkLst>
          <pc:docMk/>
          <pc:sldMk cId="3489043475" sldId="2144867795"/>
        </pc:sldMkLst>
      </pc:sldChg>
      <pc:sldChg chg="del">
        <pc:chgData name="Barlew, John" userId="864398b9-113e-4dcf-af71-8047889407aa" providerId="ADAL" clId="{18B4FDC6-0262-4481-8892-67B27A9A4A3F}" dt="2024-01-11T20:21:34.222" v="1251" actId="47"/>
        <pc:sldMkLst>
          <pc:docMk/>
          <pc:sldMk cId="2967180871" sldId="2144867799"/>
        </pc:sldMkLst>
      </pc:sldChg>
      <pc:sldChg chg="del">
        <pc:chgData name="Barlew, John" userId="864398b9-113e-4dcf-af71-8047889407aa" providerId="ADAL" clId="{18B4FDC6-0262-4481-8892-67B27A9A4A3F}" dt="2024-01-11T20:21:34.222" v="1251" actId="47"/>
        <pc:sldMkLst>
          <pc:docMk/>
          <pc:sldMk cId="3866507153" sldId="2144867800"/>
        </pc:sldMkLst>
      </pc:sldChg>
      <pc:sldChg chg="del">
        <pc:chgData name="Barlew, John" userId="864398b9-113e-4dcf-af71-8047889407aa" providerId="ADAL" clId="{18B4FDC6-0262-4481-8892-67B27A9A4A3F}" dt="2024-01-11T20:21:34.222" v="1251" actId="47"/>
        <pc:sldMkLst>
          <pc:docMk/>
          <pc:sldMk cId="1589294157" sldId="2144867810"/>
        </pc:sldMkLst>
      </pc:sldChg>
      <pc:sldChg chg="del">
        <pc:chgData name="Barlew, John" userId="864398b9-113e-4dcf-af71-8047889407aa" providerId="ADAL" clId="{18B4FDC6-0262-4481-8892-67B27A9A4A3F}" dt="2024-01-11T20:21:34.222" v="1251" actId="47"/>
        <pc:sldMkLst>
          <pc:docMk/>
          <pc:sldMk cId="1493999750" sldId="2144867811"/>
        </pc:sldMkLst>
      </pc:sldChg>
      <pc:sldChg chg="del">
        <pc:chgData name="Barlew, John" userId="864398b9-113e-4dcf-af71-8047889407aa" providerId="ADAL" clId="{18B4FDC6-0262-4481-8892-67B27A9A4A3F}" dt="2024-01-11T20:21:34.222" v="1251" actId="47"/>
        <pc:sldMkLst>
          <pc:docMk/>
          <pc:sldMk cId="2992745325" sldId="2144867814"/>
        </pc:sldMkLst>
      </pc:sldChg>
      <pc:sldChg chg="del">
        <pc:chgData name="Barlew, John" userId="864398b9-113e-4dcf-af71-8047889407aa" providerId="ADAL" clId="{18B4FDC6-0262-4481-8892-67B27A9A4A3F}" dt="2024-01-11T20:21:34.222" v="1251" actId="47"/>
        <pc:sldMkLst>
          <pc:docMk/>
          <pc:sldMk cId="2199905613" sldId="2144867815"/>
        </pc:sldMkLst>
      </pc:sldChg>
      <pc:sldChg chg="del">
        <pc:chgData name="Barlew, John" userId="864398b9-113e-4dcf-af71-8047889407aa" providerId="ADAL" clId="{18B4FDC6-0262-4481-8892-67B27A9A4A3F}" dt="2024-01-11T20:21:34.222" v="1251" actId="47"/>
        <pc:sldMkLst>
          <pc:docMk/>
          <pc:sldMk cId="2347263681" sldId="2144867889"/>
        </pc:sldMkLst>
      </pc:sldChg>
      <pc:sldChg chg="modSp del mod">
        <pc:chgData name="Barlew, John" userId="864398b9-113e-4dcf-af71-8047889407aa" providerId="ADAL" clId="{18B4FDC6-0262-4481-8892-67B27A9A4A3F}" dt="2024-01-11T20:21:34.222" v="1251" actId="47"/>
        <pc:sldMkLst>
          <pc:docMk/>
          <pc:sldMk cId="22351541" sldId="2144867891"/>
        </pc:sldMkLst>
        <pc:spChg chg="mod">
          <ac:chgData name="Barlew, John" userId="864398b9-113e-4dcf-af71-8047889407aa" providerId="ADAL" clId="{18B4FDC6-0262-4481-8892-67B27A9A4A3F}" dt="2024-01-11T19:15:51.060" v="234" actId="313"/>
          <ac:spMkLst>
            <pc:docMk/>
            <pc:sldMk cId="22351541" sldId="2144867891"/>
            <ac:spMk id="2" creationId="{2B4E020C-BAD1-C981-9BAD-F3CEC7383A2C}"/>
          </ac:spMkLst>
        </pc:spChg>
      </pc:sldChg>
      <pc:sldChg chg="del">
        <pc:chgData name="Barlew, John" userId="864398b9-113e-4dcf-af71-8047889407aa" providerId="ADAL" clId="{18B4FDC6-0262-4481-8892-67B27A9A4A3F}" dt="2024-01-11T20:21:34.222" v="1251" actId="47"/>
        <pc:sldMkLst>
          <pc:docMk/>
          <pc:sldMk cId="3723657799" sldId="2144867892"/>
        </pc:sldMkLst>
      </pc:sldChg>
      <pc:sldChg chg="del">
        <pc:chgData name="Barlew, John" userId="864398b9-113e-4dcf-af71-8047889407aa" providerId="ADAL" clId="{18B4FDC6-0262-4481-8892-67B27A9A4A3F}" dt="2024-01-11T20:21:34.222" v="1251" actId="47"/>
        <pc:sldMkLst>
          <pc:docMk/>
          <pc:sldMk cId="3870342689" sldId="2144867893"/>
        </pc:sldMkLst>
      </pc:sldChg>
      <pc:sldChg chg="del">
        <pc:chgData name="Barlew, John" userId="864398b9-113e-4dcf-af71-8047889407aa" providerId="ADAL" clId="{18B4FDC6-0262-4481-8892-67B27A9A4A3F}" dt="2024-01-11T20:21:34.222" v="1251" actId="47"/>
        <pc:sldMkLst>
          <pc:docMk/>
          <pc:sldMk cId="1410863705" sldId="2144867894"/>
        </pc:sldMkLst>
      </pc:sldChg>
      <pc:sldChg chg="del">
        <pc:chgData name="Barlew, John" userId="864398b9-113e-4dcf-af71-8047889407aa" providerId="ADAL" clId="{18B4FDC6-0262-4481-8892-67B27A9A4A3F}" dt="2024-01-11T20:21:34.222" v="1251" actId="47"/>
        <pc:sldMkLst>
          <pc:docMk/>
          <pc:sldMk cId="1576665106" sldId="2144867895"/>
        </pc:sldMkLst>
      </pc:sldChg>
      <pc:sldChg chg="del">
        <pc:chgData name="Barlew, John" userId="864398b9-113e-4dcf-af71-8047889407aa" providerId="ADAL" clId="{18B4FDC6-0262-4481-8892-67B27A9A4A3F}" dt="2024-01-11T20:21:34.222" v="1251" actId="47"/>
        <pc:sldMkLst>
          <pc:docMk/>
          <pc:sldMk cId="1007254442" sldId="2144867896"/>
        </pc:sldMkLst>
      </pc:sldChg>
      <pc:sldChg chg="del">
        <pc:chgData name="Barlew, John" userId="864398b9-113e-4dcf-af71-8047889407aa" providerId="ADAL" clId="{18B4FDC6-0262-4481-8892-67B27A9A4A3F}" dt="2024-01-11T20:21:34.222" v="1251" actId="47"/>
        <pc:sldMkLst>
          <pc:docMk/>
          <pc:sldMk cId="58377434" sldId="2144867897"/>
        </pc:sldMkLst>
      </pc:sldChg>
      <pc:sldChg chg="del">
        <pc:chgData name="Barlew, John" userId="864398b9-113e-4dcf-af71-8047889407aa" providerId="ADAL" clId="{18B4FDC6-0262-4481-8892-67B27A9A4A3F}" dt="2024-01-11T20:21:34.222" v="1251" actId="47"/>
        <pc:sldMkLst>
          <pc:docMk/>
          <pc:sldMk cId="4145656112" sldId="2144867899"/>
        </pc:sldMkLst>
      </pc:sldChg>
      <pc:sldChg chg="del">
        <pc:chgData name="Barlew, John" userId="864398b9-113e-4dcf-af71-8047889407aa" providerId="ADAL" clId="{18B4FDC6-0262-4481-8892-67B27A9A4A3F}" dt="2024-01-11T20:21:34.222" v="1251" actId="47"/>
        <pc:sldMkLst>
          <pc:docMk/>
          <pc:sldMk cId="567259267" sldId="2144867900"/>
        </pc:sldMkLst>
      </pc:sldChg>
      <pc:sldChg chg="del">
        <pc:chgData name="Barlew, John" userId="864398b9-113e-4dcf-af71-8047889407aa" providerId="ADAL" clId="{18B4FDC6-0262-4481-8892-67B27A9A4A3F}" dt="2024-01-11T20:21:34.222" v="1251" actId="47"/>
        <pc:sldMkLst>
          <pc:docMk/>
          <pc:sldMk cId="1893549035" sldId="2144867901"/>
        </pc:sldMkLst>
      </pc:sldChg>
      <pc:sldChg chg="del">
        <pc:chgData name="Barlew, John" userId="864398b9-113e-4dcf-af71-8047889407aa" providerId="ADAL" clId="{18B4FDC6-0262-4481-8892-67B27A9A4A3F}" dt="2024-01-11T20:21:34.222" v="1251" actId="47"/>
        <pc:sldMkLst>
          <pc:docMk/>
          <pc:sldMk cId="3003205656" sldId="2144867903"/>
        </pc:sldMkLst>
      </pc:sldChg>
      <pc:sldChg chg="del">
        <pc:chgData name="Barlew, John" userId="864398b9-113e-4dcf-af71-8047889407aa" providerId="ADAL" clId="{18B4FDC6-0262-4481-8892-67B27A9A4A3F}" dt="2024-01-11T20:21:34.222" v="1251" actId="47"/>
        <pc:sldMkLst>
          <pc:docMk/>
          <pc:sldMk cId="1192784349" sldId="2144867904"/>
        </pc:sldMkLst>
      </pc:sldChg>
      <pc:sldChg chg="del">
        <pc:chgData name="Barlew, John" userId="864398b9-113e-4dcf-af71-8047889407aa" providerId="ADAL" clId="{18B4FDC6-0262-4481-8892-67B27A9A4A3F}" dt="2024-01-11T20:21:34.222" v="1251" actId="47"/>
        <pc:sldMkLst>
          <pc:docMk/>
          <pc:sldMk cId="287286137" sldId="2144867905"/>
        </pc:sldMkLst>
      </pc:sldChg>
      <pc:sldChg chg="del">
        <pc:chgData name="Barlew, John" userId="864398b9-113e-4dcf-af71-8047889407aa" providerId="ADAL" clId="{18B4FDC6-0262-4481-8892-67B27A9A4A3F}" dt="2024-01-11T20:21:34.222" v="1251" actId="47"/>
        <pc:sldMkLst>
          <pc:docMk/>
          <pc:sldMk cId="3754082124" sldId="2144867906"/>
        </pc:sldMkLst>
      </pc:sldChg>
      <pc:sldChg chg="del">
        <pc:chgData name="Barlew, John" userId="864398b9-113e-4dcf-af71-8047889407aa" providerId="ADAL" clId="{18B4FDC6-0262-4481-8892-67B27A9A4A3F}" dt="2024-01-11T20:21:34.222" v="1251" actId="47"/>
        <pc:sldMkLst>
          <pc:docMk/>
          <pc:sldMk cId="2711991069" sldId="2144867907"/>
        </pc:sldMkLst>
      </pc:sldChg>
      <pc:sldChg chg="del">
        <pc:chgData name="Barlew, John" userId="864398b9-113e-4dcf-af71-8047889407aa" providerId="ADAL" clId="{18B4FDC6-0262-4481-8892-67B27A9A4A3F}" dt="2024-01-11T20:21:34.222" v="1251" actId="47"/>
        <pc:sldMkLst>
          <pc:docMk/>
          <pc:sldMk cId="984382946" sldId="2144867908"/>
        </pc:sldMkLst>
      </pc:sldChg>
      <pc:sldChg chg="del">
        <pc:chgData name="Barlew, John" userId="864398b9-113e-4dcf-af71-8047889407aa" providerId="ADAL" clId="{18B4FDC6-0262-4481-8892-67B27A9A4A3F}" dt="2024-01-11T20:21:34.222" v="1251" actId="47"/>
        <pc:sldMkLst>
          <pc:docMk/>
          <pc:sldMk cId="3558120011" sldId="2144867909"/>
        </pc:sldMkLst>
      </pc:sldChg>
      <pc:sldChg chg="del">
        <pc:chgData name="Barlew, John" userId="864398b9-113e-4dcf-af71-8047889407aa" providerId="ADAL" clId="{18B4FDC6-0262-4481-8892-67B27A9A4A3F}" dt="2024-01-11T20:21:34.222" v="1251" actId="47"/>
        <pc:sldMkLst>
          <pc:docMk/>
          <pc:sldMk cId="799997547" sldId="2144867910"/>
        </pc:sldMkLst>
      </pc:sldChg>
      <pc:sldChg chg="del">
        <pc:chgData name="Barlew, John" userId="864398b9-113e-4dcf-af71-8047889407aa" providerId="ADAL" clId="{18B4FDC6-0262-4481-8892-67B27A9A4A3F}" dt="2024-01-11T20:21:34.222" v="1251" actId="47"/>
        <pc:sldMkLst>
          <pc:docMk/>
          <pc:sldMk cId="3179931233" sldId="2144867911"/>
        </pc:sldMkLst>
      </pc:sldChg>
      <pc:sldChg chg="del">
        <pc:chgData name="Barlew, John" userId="864398b9-113e-4dcf-af71-8047889407aa" providerId="ADAL" clId="{18B4FDC6-0262-4481-8892-67B27A9A4A3F}" dt="2024-01-11T20:21:34.222" v="1251" actId="47"/>
        <pc:sldMkLst>
          <pc:docMk/>
          <pc:sldMk cId="4233220182" sldId="2144867912"/>
        </pc:sldMkLst>
      </pc:sldChg>
      <pc:sldChg chg="del">
        <pc:chgData name="Barlew, John" userId="864398b9-113e-4dcf-af71-8047889407aa" providerId="ADAL" clId="{18B4FDC6-0262-4481-8892-67B27A9A4A3F}" dt="2024-01-11T20:21:34.222" v="1251" actId="47"/>
        <pc:sldMkLst>
          <pc:docMk/>
          <pc:sldMk cId="1377033725" sldId="2144867913"/>
        </pc:sldMkLst>
      </pc:sldChg>
      <pc:sldChg chg="del">
        <pc:chgData name="Barlew, John" userId="864398b9-113e-4dcf-af71-8047889407aa" providerId="ADAL" clId="{18B4FDC6-0262-4481-8892-67B27A9A4A3F}" dt="2024-01-11T20:21:34.222" v="1251" actId="47"/>
        <pc:sldMkLst>
          <pc:docMk/>
          <pc:sldMk cId="1717349995" sldId="2144867914"/>
        </pc:sldMkLst>
      </pc:sldChg>
      <pc:sldChg chg="del">
        <pc:chgData name="Barlew, John" userId="864398b9-113e-4dcf-af71-8047889407aa" providerId="ADAL" clId="{18B4FDC6-0262-4481-8892-67B27A9A4A3F}" dt="2024-01-11T20:21:34.222" v="1251" actId="47"/>
        <pc:sldMkLst>
          <pc:docMk/>
          <pc:sldMk cId="1816709736" sldId="2144867915"/>
        </pc:sldMkLst>
      </pc:sldChg>
      <pc:sldChg chg="del">
        <pc:chgData name="Barlew, John" userId="864398b9-113e-4dcf-af71-8047889407aa" providerId="ADAL" clId="{18B4FDC6-0262-4481-8892-67B27A9A4A3F}" dt="2024-01-11T20:21:34.222" v="1251" actId="47"/>
        <pc:sldMkLst>
          <pc:docMk/>
          <pc:sldMk cId="3819410293" sldId="2144867916"/>
        </pc:sldMkLst>
      </pc:sldChg>
      <pc:sldChg chg="del">
        <pc:chgData name="Barlew, John" userId="864398b9-113e-4dcf-af71-8047889407aa" providerId="ADAL" clId="{18B4FDC6-0262-4481-8892-67B27A9A4A3F}" dt="2024-01-11T20:21:34.222" v="1251" actId="47"/>
        <pc:sldMkLst>
          <pc:docMk/>
          <pc:sldMk cId="1458047785" sldId="2144867917"/>
        </pc:sldMkLst>
      </pc:sldChg>
      <pc:sldChg chg="modSp new mod">
        <pc:chgData name="Barlew, John" userId="864398b9-113e-4dcf-af71-8047889407aa" providerId="ADAL" clId="{18B4FDC6-0262-4481-8892-67B27A9A4A3F}" dt="2024-01-11T21:48:17.557" v="1878" actId="20577"/>
        <pc:sldMkLst>
          <pc:docMk/>
          <pc:sldMk cId="1718656574" sldId="2144867918"/>
        </pc:sldMkLst>
        <pc:spChg chg="mod">
          <ac:chgData name="Barlew, John" userId="864398b9-113e-4dcf-af71-8047889407aa" providerId="ADAL" clId="{18B4FDC6-0262-4481-8892-67B27A9A4A3F}" dt="2024-01-11T21:48:17.557" v="1878" actId="20577"/>
          <ac:spMkLst>
            <pc:docMk/>
            <pc:sldMk cId="1718656574" sldId="2144867918"/>
            <ac:spMk id="2" creationId="{2031A52A-902B-8107-C776-3A440AF20AAA}"/>
          </ac:spMkLst>
        </pc:spChg>
        <pc:spChg chg="mod">
          <ac:chgData name="Barlew, John" userId="864398b9-113e-4dcf-af71-8047889407aa" providerId="ADAL" clId="{18B4FDC6-0262-4481-8892-67B27A9A4A3F}" dt="2024-01-11T18:49:15.451" v="140" actId="20577"/>
          <ac:spMkLst>
            <pc:docMk/>
            <pc:sldMk cId="1718656574" sldId="2144867918"/>
            <ac:spMk id="3" creationId="{838362BE-72EC-178F-9190-383B24C6B97E}"/>
          </ac:spMkLst>
        </pc:spChg>
      </pc:sldChg>
      <pc:sldChg chg="modSp new mod ord modNotesTx">
        <pc:chgData name="Barlew, John" userId="864398b9-113e-4dcf-af71-8047889407aa" providerId="ADAL" clId="{18B4FDC6-0262-4481-8892-67B27A9A4A3F}" dt="2024-01-11T20:37:00.401" v="1579"/>
        <pc:sldMkLst>
          <pc:docMk/>
          <pc:sldMk cId="2108520699" sldId="2144867919"/>
        </pc:sldMkLst>
        <pc:spChg chg="mod">
          <ac:chgData name="Barlew, John" userId="864398b9-113e-4dcf-af71-8047889407aa" providerId="ADAL" clId="{18B4FDC6-0262-4481-8892-67B27A9A4A3F}" dt="2024-01-11T19:32:08.868" v="512" actId="20577"/>
          <ac:spMkLst>
            <pc:docMk/>
            <pc:sldMk cId="2108520699" sldId="2144867919"/>
            <ac:spMk id="2" creationId="{18499912-BB0D-150B-EC8B-7983B700CA17}"/>
          </ac:spMkLst>
        </pc:spChg>
        <pc:spChg chg="mod">
          <ac:chgData name="Barlew, John" userId="864398b9-113e-4dcf-af71-8047889407aa" providerId="ADAL" clId="{18B4FDC6-0262-4481-8892-67B27A9A4A3F}" dt="2024-01-11T19:18:04.186" v="303"/>
          <ac:spMkLst>
            <pc:docMk/>
            <pc:sldMk cId="2108520699" sldId="2144867919"/>
            <ac:spMk id="3" creationId="{C50E4719-F8CA-7935-1492-75CB8C212A3A}"/>
          </ac:spMkLst>
        </pc:spChg>
        <pc:spChg chg="mod">
          <ac:chgData name="Barlew, John" userId="864398b9-113e-4dcf-af71-8047889407aa" providerId="ADAL" clId="{18B4FDC6-0262-4481-8892-67B27A9A4A3F}" dt="2024-01-11T19:15:04.217" v="174" actId="20577"/>
          <ac:spMkLst>
            <pc:docMk/>
            <pc:sldMk cId="2108520699" sldId="2144867919"/>
            <ac:spMk id="4" creationId="{F096B1AE-3F9B-F8B7-4287-6414293D2D4E}"/>
          </ac:spMkLst>
        </pc:spChg>
      </pc:sldChg>
      <pc:sldChg chg="addSp delSp modSp new mod modClrScheme chgLayout">
        <pc:chgData name="Barlew, John" userId="864398b9-113e-4dcf-af71-8047889407aa" providerId="ADAL" clId="{18B4FDC6-0262-4481-8892-67B27A9A4A3F}" dt="2024-01-11T19:54:35.339" v="890" actId="20577"/>
        <pc:sldMkLst>
          <pc:docMk/>
          <pc:sldMk cId="1796339035" sldId="2144867920"/>
        </pc:sldMkLst>
        <pc:spChg chg="mod ord">
          <ac:chgData name="Barlew, John" userId="864398b9-113e-4dcf-af71-8047889407aa" providerId="ADAL" clId="{18B4FDC6-0262-4481-8892-67B27A9A4A3F}" dt="2024-01-11T19:53:41.464" v="858" actId="6264"/>
          <ac:spMkLst>
            <pc:docMk/>
            <pc:sldMk cId="1796339035" sldId="2144867920"/>
            <ac:spMk id="2" creationId="{8A78BDB5-F510-C3AB-26EB-8F5C2CB74D74}"/>
          </ac:spMkLst>
        </pc:spChg>
        <pc:spChg chg="add mod ord">
          <ac:chgData name="Barlew, John" userId="864398b9-113e-4dcf-af71-8047889407aa" providerId="ADAL" clId="{18B4FDC6-0262-4481-8892-67B27A9A4A3F}" dt="2024-01-11T19:53:41.464" v="858" actId="6264"/>
          <ac:spMkLst>
            <pc:docMk/>
            <pc:sldMk cId="1796339035" sldId="2144867920"/>
            <ac:spMk id="3" creationId="{DF0BA1BD-7050-27F4-9CEA-81A89CC552A2}"/>
          </ac:spMkLst>
        </pc:spChg>
        <pc:spChg chg="add mod ord">
          <ac:chgData name="Barlew, John" userId="864398b9-113e-4dcf-af71-8047889407aa" providerId="ADAL" clId="{18B4FDC6-0262-4481-8892-67B27A9A4A3F}" dt="2024-01-11T19:54:35.339" v="890" actId="20577"/>
          <ac:spMkLst>
            <pc:docMk/>
            <pc:sldMk cId="1796339035" sldId="2144867920"/>
            <ac:spMk id="4" creationId="{B82A851E-177A-1FE0-1A53-194D9554D806}"/>
          </ac:spMkLst>
        </pc:spChg>
        <pc:spChg chg="add del mod">
          <ac:chgData name="Barlew, John" userId="864398b9-113e-4dcf-af71-8047889407aa" providerId="ADAL" clId="{18B4FDC6-0262-4481-8892-67B27A9A4A3F}" dt="2024-01-11T19:53:40.768" v="857" actId="6264"/>
          <ac:spMkLst>
            <pc:docMk/>
            <pc:sldMk cId="1796339035" sldId="2144867920"/>
            <ac:spMk id="5" creationId="{C8BFC562-32C8-6924-E4A6-A1A5F9628B0E}"/>
          </ac:spMkLst>
        </pc:spChg>
        <pc:spChg chg="add del mod">
          <ac:chgData name="Barlew, John" userId="864398b9-113e-4dcf-af71-8047889407aa" providerId="ADAL" clId="{18B4FDC6-0262-4481-8892-67B27A9A4A3F}" dt="2024-01-11T19:53:40.768" v="857" actId="6264"/>
          <ac:spMkLst>
            <pc:docMk/>
            <pc:sldMk cId="1796339035" sldId="2144867920"/>
            <ac:spMk id="6" creationId="{BE9B1721-5681-AC54-A4DE-C493284ABA42}"/>
          </ac:spMkLst>
        </pc:spChg>
        <pc:spChg chg="add del mod">
          <ac:chgData name="Barlew, John" userId="864398b9-113e-4dcf-af71-8047889407aa" providerId="ADAL" clId="{18B4FDC6-0262-4481-8892-67B27A9A4A3F}" dt="2024-01-11T19:53:40.768" v="857" actId="6264"/>
          <ac:spMkLst>
            <pc:docMk/>
            <pc:sldMk cId="1796339035" sldId="2144867920"/>
            <ac:spMk id="7" creationId="{27F869C7-BF83-DB1B-108E-662F8DA2E4CC}"/>
          </ac:spMkLst>
        </pc:spChg>
        <pc:spChg chg="add del mod">
          <ac:chgData name="Barlew, John" userId="864398b9-113e-4dcf-af71-8047889407aa" providerId="ADAL" clId="{18B4FDC6-0262-4481-8892-67B27A9A4A3F}" dt="2024-01-11T19:53:41.464" v="858" actId="6264"/>
          <ac:spMkLst>
            <pc:docMk/>
            <pc:sldMk cId="1796339035" sldId="2144867920"/>
            <ac:spMk id="8" creationId="{E5FCF237-8574-DF72-35E2-CF71F46171E9}"/>
          </ac:spMkLst>
        </pc:spChg>
        <pc:spChg chg="add del mod">
          <ac:chgData name="Barlew, John" userId="864398b9-113e-4dcf-af71-8047889407aa" providerId="ADAL" clId="{18B4FDC6-0262-4481-8892-67B27A9A4A3F}" dt="2024-01-11T19:53:41.464" v="858" actId="6264"/>
          <ac:spMkLst>
            <pc:docMk/>
            <pc:sldMk cId="1796339035" sldId="2144867920"/>
            <ac:spMk id="9" creationId="{BCEE8D84-6050-B84C-6CE7-3A3C62C91FFB}"/>
          </ac:spMkLst>
        </pc:spChg>
        <pc:spChg chg="add del mod">
          <ac:chgData name="Barlew, John" userId="864398b9-113e-4dcf-af71-8047889407aa" providerId="ADAL" clId="{18B4FDC6-0262-4481-8892-67B27A9A4A3F}" dt="2024-01-11T19:53:41.464" v="858" actId="6264"/>
          <ac:spMkLst>
            <pc:docMk/>
            <pc:sldMk cId="1796339035" sldId="2144867920"/>
            <ac:spMk id="10" creationId="{92ACB62C-0E75-CE87-1034-63238D5B92B6}"/>
          </ac:spMkLst>
        </pc:spChg>
      </pc:sldChg>
      <pc:sldChg chg="addSp delSp modSp add mod ord modNotesTx">
        <pc:chgData name="Barlew, John" userId="864398b9-113e-4dcf-af71-8047889407aa" providerId="ADAL" clId="{18B4FDC6-0262-4481-8892-67B27A9A4A3F}" dt="2024-01-13T12:14:28.801" v="2250" actId="13926"/>
        <pc:sldMkLst>
          <pc:docMk/>
          <pc:sldMk cId="2278153868" sldId="2144867921"/>
        </pc:sldMkLst>
        <pc:spChg chg="del mod">
          <ac:chgData name="Barlew, John" userId="864398b9-113e-4dcf-af71-8047889407aa" providerId="ADAL" clId="{18B4FDC6-0262-4481-8892-67B27A9A4A3F}" dt="2024-01-13T11:56:43.770" v="1959" actId="478"/>
          <ac:spMkLst>
            <pc:docMk/>
            <pc:sldMk cId="2278153868" sldId="2144867921"/>
            <ac:spMk id="3" creationId="{C50E4719-F8CA-7935-1492-75CB8C212A3A}"/>
          </ac:spMkLst>
        </pc:spChg>
        <pc:spChg chg="add mod">
          <ac:chgData name="Barlew, John" userId="864398b9-113e-4dcf-af71-8047889407aa" providerId="ADAL" clId="{18B4FDC6-0262-4481-8892-67B27A9A4A3F}" dt="2024-01-11T19:23:42.397" v="410" actId="1076"/>
          <ac:spMkLst>
            <pc:docMk/>
            <pc:sldMk cId="2278153868" sldId="2144867921"/>
            <ac:spMk id="8" creationId="{605A764D-DE24-F3B0-5D72-1DC071CA4AAF}"/>
          </ac:spMkLst>
        </pc:spChg>
        <pc:spChg chg="add del mod">
          <ac:chgData name="Barlew, John" userId="864398b9-113e-4dcf-af71-8047889407aa" providerId="ADAL" clId="{18B4FDC6-0262-4481-8892-67B27A9A4A3F}" dt="2024-01-13T11:59:39.903" v="1960" actId="478"/>
          <ac:spMkLst>
            <pc:docMk/>
            <pc:sldMk cId="2278153868" sldId="2144867921"/>
            <ac:spMk id="10" creationId="{FE5DF546-F4F4-921D-0B76-8C0467575B60}"/>
          </ac:spMkLst>
        </pc:spChg>
        <pc:graphicFrameChg chg="add del mod">
          <ac:chgData name="Barlew, John" userId="864398b9-113e-4dcf-af71-8047889407aa" providerId="ADAL" clId="{18B4FDC6-0262-4481-8892-67B27A9A4A3F}" dt="2024-01-11T19:18:36.846" v="308"/>
          <ac:graphicFrameMkLst>
            <pc:docMk/>
            <pc:sldMk cId="2278153868" sldId="2144867921"/>
            <ac:graphicFrameMk id="5" creationId="{8788D1CA-82F0-68FE-861C-14521A411A0A}"/>
          </ac:graphicFrameMkLst>
        </pc:graphicFrameChg>
        <pc:graphicFrameChg chg="add mod modGraphic">
          <ac:chgData name="Barlew, John" userId="864398b9-113e-4dcf-af71-8047889407aa" providerId="ADAL" clId="{18B4FDC6-0262-4481-8892-67B27A9A4A3F}" dt="2024-01-13T12:14:28.801" v="2250" actId="13926"/>
          <ac:graphicFrameMkLst>
            <pc:docMk/>
            <pc:sldMk cId="2278153868" sldId="2144867921"/>
            <ac:graphicFrameMk id="6" creationId="{3C06C431-56B4-C871-3C32-60974BE7EECB}"/>
          </ac:graphicFrameMkLst>
        </pc:graphicFrameChg>
      </pc:sldChg>
      <pc:sldChg chg="modSp add mod ord">
        <pc:chgData name="Barlew, John" userId="864398b9-113e-4dcf-af71-8047889407aa" providerId="ADAL" clId="{18B4FDC6-0262-4481-8892-67B27A9A4A3F}" dt="2024-01-11T20:35:55.386" v="1568"/>
        <pc:sldMkLst>
          <pc:docMk/>
          <pc:sldMk cId="2970037900" sldId="2144867922"/>
        </pc:sldMkLst>
        <pc:graphicFrameChg chg="mod modGraphic">
          <ac:chgData name="Barlew, John" userId="864398b9-113e-4dcf-af71-8047889407aa" providerId="ADAL" clId="{18B4FDC6-0262-4481-8892-67B27A9A4A3F}" dt="2024-01-11T19:45:29.084" v="759" actId="20577"/>
          <ac:graphicFrameMkLst>
            <pc:docMk/>
            <pc:sldMk cId="2970037900" sldId="2144867922"/>
            <ac:graphicFrameMk id="6" creationId="{3C06C431-56B4-C871-3C32-60974BE7EECB}"/>
          </ac:graphicFrameMkLst>
        </pc:graphicFrameChg>
      </pc:sldChg>
      <pc:sldChg chg="addSp delSp modSp new mod">
        <pc:chgData name="Barlew, John" userId="864398b9-113e-4dcf-af71-8047889407aa" providerId="ADAL" clId="{18B4FDC6-0262-4481-8892-67B27A9A4A3F}" dt="2024-01-13T12:00:06.716" v="1963" actId="478"/>
        <pc:sldMkLst>
          <pc:docMk/>
          <pc:sldMk cId="164828857" sldId="2144867923"/>
        </pc:sldMkLst>
        <pc:spChg chg="del">
          <ac:chgData name="Barlew, John" userId="864398b9-113e-4dcf-af71-8047889407aa" providerId="ADAL" clId="{18B4FDC6-0262-4481-8892-67B27A9A4A3F}" dt="2024-01-11T20:18:07.972" v="1210" actId="478"/>
          <ac:spMkLst>
            <pc:docMk/>
            <pc:sldMk cId="164828857" sldId="2144867923"/>
            <ac:spMk id="2" creationId="{BDA89528-8BB9-E984-5727-502404584FC2}"/>
          </ac:spMkLst>
        </pc:spChg>
        <pc:spChg chg="add del mod">
          <ac:chgData name="Barlew, John" userId="864398b9-113e-4dcf-af71-8047889407aa" providerId="ADAL" clId="{18B4FDC6-0262-4481-8892-67B27A9A4A3F}" dt="2024-01-13T12:00:06.716" v="1963" actId="478"/>
          <ac:spMkLst>
            <pc:docMk/>
            <pc:sldMk cId="164828857" sldId="2144867923"/>
            <ac:spMk id="3" creationId="{DA61562B-3FA3-4772-9AE0-8B8917F05B09}"/>
          </ac:spMkLst>
        </pc:spChg>
        <pc:spChg chg="mod">
          <ac:chgData name="Barlew, John" userId="864398b9-113e-4dcf-af71-8047889407aa" providerId="ADAL" clId="{18B4FDC6-0262-4481-8892-67B27A9A4A3F}" dt="2024-01-11T19:55:39.677" v="960" actId="27636"/>
          <ac:spMkLst>
            <pc:docMk/>
            <pc:sldMk cId="164828857" sldId="2144867923"/>
            <ac:spMk id="4" creationId="{F2FD7B19-5E97-B252-6688-7604229CEF23}"/>
          </ac:spMkLst>
        </pc:spChg>
        <pc:spChg chg="add del mod">
          <ac:chgData name="Barlew, John" userId="864398b9-113e-4dcf-af71-8047889407aa" providerId="ADAL" clId="{18B4FDC6-0262-4481-8892-67B27A9A4A3F}" dt="2024-01-13T12:00:06.716" v="1963" actId="478"/>
          <ac:spMkLst>
            <pc:docMk/>
            <pc:sldMk cId="164828857" sldId="2144867923"/>
            <ac:spMk id="8" creationId="{E8705310-591F-1C2F-2242-1F0E8D32B17F}"/>
          </ac:spMkLst>
        </pc:spChg>
        <pc:graphicFrameChg chg="add del mod modGraphic">
          <ac:chgData name="Barlew, John" userId="864398b9-113e-4dcf-af71-8047889407aa" providerId="ADAL" clId="{18B4FDC6-0262-4481-8892-67B27A9A4A3F}" dt="2024-01-11T19:57:37.283" v="1020" actId="478"/>
          <ac:graphicFrameMkLst>
            <pc:docMk/>
            <pc:sldMk cId="164828857" sldId="2144867923"/>
            <ac:graphicFrameMk id="5" creationId="{EE786C91-E97D-8399-B581-572BB8A8AC01}"/>
          </ac:graphicFrameMkLst>
        </pc:graphicFrameChg>
        <pc:graphicFrameChg chg="add mod modGraphic">
          <ac:chgData name="Barlew, John" userId="864398b9-113e-4dcf-af71-8047889407aa" providerId="ADAL" clId="{18B4FDC6-0262-4481-8892-67B27A9A4A3F}" dt="2024-01-13T11:59:59.884" v="1961"/>
          <ac:graphicFrameMkLst>
            <pc:docMk/>
            <pc:sldMk cId="164828857" sldId="2144867923"/>
            <ac:graphicFrameMk id="6" creationId="{1EF8B6A1-6BFB-994D-C44A-12F2A9728BB1}"/>
          </ac:graphicFrameMkLst>
        </pc:graphicFrameChg>
      </pc:sldChg>
      <pc:sldChg chg="delSp modSp new mod ord">
        <pc:chgData name="Barlew, John" userId="864398b9-113e-4dcf-af71-8047889407aa" providerId="ADAL" clId="{18B4FDC6-0262-4481-8892-67B27A9A4A3F}" dt="2024-01-11T21:45:11.593" v="1786" actId="20578"/>
        <pc:sldMkLst>
          <pc:docMk/>
          <pc:sldMk cId="1263703675" sldId="2144867924"/>
        </pc:sldMkLst>
        <pc:spChg chg="del">
          <ac:chgData name="Barlew, John" userId="864398b9-113e-4dcf-af71-8047889407aa" providerId="ADAL" clId="{18B4FDC6-0262-4481-8892-67B27A9A4A3F}" dt="2024-01-11T20:36:30.073" v="1574" actId="478"/>
          <ac:spMkLst>
            <pc:docMk/>
            <pc:sldMk cId="1263703675" sldId="2144867924"/>
            <ac:spMk id="2" creationId="{2B5C65F2-AB0E-3F6D-1B24-5B4D44D51EF1}"/>
          </ac:spMkLst>
        </pc:spChg>
        <pc:spChg chg="mod">
          <ac:chgData name="Barlew, John" userId="864398b9-113e-4dcf-af71-8047889407aa" providerId="ADAL" clId="{18B4FDC6-0262-4481-8892-67B27A9A4A3F}" dt="2024-01-11T20:36:31.713" v="1575" actId="14100"/>
          <ac:spMkLst>
            <pc:docMk/>
            <pc:sldMk cId="1263703675" sldId="2144867924"/>
            <ac:spMk id="3" creationId="{D4FF2586-FBBE-F7D6-5D71-58F893A27DD1}"/>
          </ac:spMkLst>
        </pc:spChg>
        <pc:spChg chg="mod">
          <ac:chgData name="Barlew, John" userId="864398b9-113e-4dcf-af71-8047889407aa" providerId="ADAL" clId="{18B4FDC6-0262-4481-8892-67B27A9A4A3F}" dt="2024-01-11T19:58:40.991" v="1031"/>
          <ac:spMkLst>
            <pc:docMk/>
            <pc:sldMk cId="1263703675" sldId="2144867924"/>
            <ac:spMk id="4" creationId="{DE02B5DD-12FD-9DC1-0058-EEA62F1A6600}"/>
          </ac:spMkLst>
        </pc:spChg>
      </pc:sldChg>
      <pc:sldChg chg="delSp modSp add mod ord">
        <pc:chgData name="Barlew, John" userId="864398b9-113e-4dcf-af71-8047889407aa" providerId="ADAL" clId="{18B4FDC6-0262-4481-8892-67B27A9A4A3F}" dt="2024-01-13T12:14:35.776" v="2252" actId="5793"/>
        <pc:sldMkLst>
          <pc:docMk/>
          <pc:sldMk cId="1825365747" sldId="2144867925"/>
        </pc:sldMkLst>
        <pc:spChg chg="del">
          <ac:chgData name="Barlew, John" userId="864398b9-113e-4dcf-af71-8047889407aa" providerId="ADAL" clId="{18B4FDC6-0262-4481-8892-67B27A9A4A3F}" dt="2024-01-11T20:18:40.671" v="1214" actId="478"/>
          <ac:spMkLst>
            <pc:docMk/>
            <pc:sldMk cId="1825365747" sldId="2144867925"/>
            <ac:spMk id="2" creationId="{BDA89528-8BB9-E984-5727-502404584FC2}"/>
          </ac:spMkLst>
        </pc:spChg>
        <pc:spChg chg="mod">
          <ac:chgData name="Barlew, John" userId="864398b9-113e-4dcf-af71-8047889407aa" providerId="ADAL" clId="{18B4FDC6-0262-4481-8892-67B27A9A4A3F}" dt="2024-01-13T12:14:35.776" v="2252" actId="5793"/>
          <ac:spMkLst>
            <pc:docMk/>
            <pc:sldMk cId="1825365747" sldId="2144867925"/>
            <ac:spMk id="3" creationId="{DA61562B-3FA3-4772-9AE0-8B8917F05B09}"/>
          </ac:spMkLst>
        </pc:spChg>
      </pc:sldChg>
      <pc:sldChg chg="modSp new mod modNotesTx">
        <pc:chgData name="Barlew, John" userId="864398b9-113e-4dcf-af71-8047889407aa" providerId="ADAL" clId="{18B4FDC6-0262-4481-8892-67B27A9A4A3F}" dt="2024-01-11T20:21:09.599" v="1250"/>
        <pc:sldMkLst>
          <pc:docMk/>
          <pc:sldMk cId="1304948021" sldId="2144867926"/>
        </pc:sldMkLst>
        <pc:spChg chg="mod">
          <ac:chgData name="Barlew, John" userId="864398b9-113e-4dcf-af71-8047889407aa" providerId="ADAL" clId="{18B4FDC6-0262-4481-8892-67B27A9A4A3F}" dt="2024-01-11T20:21:09.599" v="1250"/>
          <ac:spMkLst>
            <pc:docMk/>
            <pc:sldMk cId="1304948021" sldId="2144867926"/>
            <ac:spMk id="2" creationId="{0E4DD902-B735-9878-EEC5-5773F8C8AC35}"/>
          </ac:spMkLst>
        </pc:spChg>
        <pc:spChg chg="mod">
          <ac:chgData name="Barlew, John" userId="864398b9-113e-4dcf-af71-8047889407aa" providerId="ADAL" clId="{18B4FDC6-0262-4481-8892-67B27A9A4A3F}" dt="2024-01-11T20:20:53.883" v="1249" actId="113"/>
          <ac:spMkLst>
            <pc:docMk/>
            <pc:sldMk cId="1304948021" sldId="2144867926"/>
            <ac:spMk id="3" creationId="{F0B963CD-DB37-7F14-55E1-BAF0D4EC74F0}"/>
          </ac:spMkLst>
        </pc:spChg>
        <pc:spChg chg="mod">
          <ac:chgData name="Barlew, John" userId="864398b9-113e-4dcf-af71-8047889407aa" providerId="ADAL" clId="{18B4FDC6-0262-4481-8892-67B27A9A4A3F}" dt="2024-01-11T20:19:21.935" v="1217" actId="27636"/>
          <ac:spMkLst>
            <pc:docMk/>
            <pc:sldMk cId="1304948021" sldId="2144867926"/>
            <ac:spMk id="4" creationId="{F2C69E74-35CD-F469-138B-330E5FBD571F}"/>
          </ac:spMkLst>
        </pc:spChg>
      </pc:sldChg>
      <pc:sldChg chg="modSp new mod">
        <pc:chgData name="Barlew, John" userId="864398b9-113e-4dcf-af71-8047889407aa" providerId="ADAL" clId="{18B4FDC6-0262-4481-8892-67B27A9A4A3F}" dt="2024-01-11T20:24:12.672" v="1378"/>
        <pc:sldMkLst>
          <pc:docMk/>
          <pc:sldMk cId="1660630710" sldId="2144867927"/>
        </pc:sldMkLst>
        <pc:spChg chg="mod">
          <ac:chgData name="Barlew, John" userId="864398b9-113e-4dcf-af71-8047889407aa" providerId="ADAL" clId="{18B4FDC6-0262-4481-8892-67B27A9A4A3F}" dt="2024-01-11T20:22:06.180" v="1256"/>
          <ac:spMkLst>
            <pc:docMk/>
            <pc:sldMk cId="1660630710" sldId="2144867927"/>
            <ac:spMk id="2" creationId="{B0F32528-7982-6D61-B0BF-9089F8B66B0C}"/>
          </ac:spMkLst>
        </pc:spChg>
        <pc:spChg chg="mod">
          <ac:chgData name="Barlew, John" userId="864398b9-113e-4dcf-af71-8047889407aa" providerId="ADAL" clId="{18B4FDC6-0262-4481-8892-67B27A9A4A3F}" dt="2024-01-11T20:24:12.672" v="1378"/>
          <ac:spMkLst>
            <pc:docMk/>
            <pc:sldMk cId="1660630710" sldId="2144867927"/>
            <ac:spMk id="3" creationId="{14FF09A4-8B34-9DEF-B921-EBBF8F4C3E43}"/>
          </ac:spMkLst>
        </pc:spChg>
        <pc:spChg chg="mod">
          <ac:chgData name="Barlew, John" userId="864398b9-113e-4dcf-af71-8047889407aa" providerId="ADAL" clId="{18B4FDC6-0262-4481-8892-67B27A9A4A3F}" dt="2024-01-11T20:21:54.937" v="1255"/>
          <ac:spMkLst>
            <pc:docMk/>
            <pc:sldMk cId="1660630710" sldId="2144867927"/>
            <ac:spMk id="4" creationId="{4E14FBE4-0D5C-D929-DD63-1405893C0C86}"/>
          </ac:spMkLst>
        </pc:spChg>
      </pc:sldChg>
      <pc:sldChg chg="delSp modSp add mod">
        <pc:chgData name="Barlew, John" userId="864398b9-113e-4dcf-af71-8047889407aa" providerId="ADAL" clId="{18B4FDC6-0262-4481-8892-67B27A9A4A3F}" dt="2024-01-11T20:36:26.954" v="1573" actId="27636"/>
        <pc:sldMkLst>
          <pc:docMk/>
          <pc:sldMk cId="354327620" sldId="2144867928"/>
        </pc:sldMkLst>
        <pc:spChg chg="del">
          <ac:chgData name="Barlew, John" userId="864398b9-113e-4dcf-af71-8047889407aa" providerId="ADAL" clId="{18B4FDC6-0262-4481-8892-67B27A9A4A3F}" dt="2024-01-11T20:36:21.270" v="1571" actId="478"/>
          <ac:spMkLst>
            <pc:docMk/>
            <pc:sldMk cId="354327620" sldId="2144867928"/>
            <ac:spMk id="2" creationId="{2B5C65F2-AB0E-3F6D-1B24-5B4D44D51EF1}"/>
          </ac:spMkLst>
        </pc:spChg>
        <pc:spChg chg="mod">
          <ac:chgData name="Barlew, John" userId="864398b9-113e-4dcf-af71-8047889407aa" providerId="ADAL" clId="{18B4FDC6-0262-4481-8892-67B27A9A4A3F}" dt="2024-01-11T20:36:26.954" v="1573" actId="27636"/>
          <ac:spMkLst>
            <pc:docMk/>
            <pc:sldMk cId="354327620" sldId="2144867928"/>
            <ac:spMk id="3" creationId="{D4FF2586-FBBE-F7D6-5D71-58F893A27DD1}"/>
          </ac:spMkLst>
        </pc:spChg>
      </pc:sldChg>
      <pc:sldChg chg="delSp modSp add mod">
        <pc:chgData name="Barlew, John" userId="864398b9-113e-4dcf-af71-8047889407aa" providerId="ADAL" clId="{18B4FDC6-0262-4481-8892-67B27A9A4A3F}" dt="2024-01-11T20:36:37.809" v="1577" actId="14100"/>
        <pc:sldMkLst>
          <pc:docMk/>
          <pc:sldMk cId="1847063980" sldId="2144867929"/>
        </pc:sldMkLst>
        <pc:spChg chg="del">
          <ac:chgData name="Barlew, John" userId="864398b9-113e-4dcf-af71-8047889407aa" providerId="ADAL" clId="{18B4FDC6-0262-4481-8892-67B27A9A4A3F}" dt="2024-01-11T20:36:36.046" v="1576" actId="478"/>
          <ac:spMkLst>
            <pc:docMk/>
            <pc:sldMk cId="1847063980" sldId="2144867929"/>
            <ac:spMk id="2" creationId="{2B5C65F2-AB0E-3F6D-1B24-5B4D44D51EF1}"/>
          </ac:spMkLst>
        </pc:spChg>
        <pc:spChg chg="mod">
          <ac:chgData name="Barlew, John" userId="864398b9-113e-4dcf-af71-8047889407aa" providerId="ADAL" clId="{18B4FDC6-0262-4481-8892-67B27A9A4A3F}" dt="2024-01-11T20:36:37.809" v="1577" actId="14100"/>
          <ac:spMkLst>
            <pc:docMk/>
            <pc:sldMk cId="1847063980" sldId="2144867929"/>
            <ac:spMk id="3" creationId="{D4FF2586-FBBE-F7D6-5D71-58F893A27DD1}"/>
          </ac:spMkLst>
        </pc:spChg>
      </pc:sldChg>
      <pc:sldChg chg="modSp new mod">
        <pc:chgData name="Barlew, John" userId="864398b9-113e-4dcf-af71-8047889407aa" providerId="ADAL" clId="{18B4FDC6-0262-4481-8892-67B27A9A4A3F}" dt="2024-01-11T21:38:15.877" v="1725" actId="20577"/>
        <pc:sldMkLst>
          <pc:docMk/>
          <pc:sldMk cId="1313286629" sldId="2144867930"/>
        </pc:sldMkLst>
        <pc:spChg chg="mod">
          <ac:chgData name="Barlew, John" userId="864398b9-113e-4dcf-af71-8047889407aa" providerId="ADAL" clId="{18B4FDC6-0262-4481-8892-67B27A9A4A3F}" dt="2024-01-11T21:38:15.877" v="1725" actId="20577"/>
          <ac:spMkLst>
            <pc:docMk/>
            <pc:sldMk cId="1313286629" sldId="2144867930"/>
            <ac:spMk id="3" creationId="{C1FE55B6-F7FB-F734-F69B-722F1B5AEF48}"/>
          </ac:spMkLst>
        </pc:spChg>
        <pc:spChg chg="mod">
          <ac:chgData name="Barlew, John" userId="864398b9-113e-4dcf-af71-8047889407aa" providerId="ADAL" clId="{18B4FDC6-0262-4481-8892-67B27A9A4A3F}" dt="2024-01-11T21:25:25.263" v="1666" actId="20577"/>
          <ac:spMkLst>
            <pc:docMk/>
            <pc:sldMk cId="1313286629" sldId="2144867930"/>
            <ac:spMk id="4" creationId="{8D3E9D5C-EF5A-6492-31AD-EB0B2A4F298E}"/>
          </ac:spMkLst>
        </pc:spChg>
      </pc:sldChg>
      <pc:sldChg chg="modSp new mod">
        <pc:chgData name="Barlew, John" userId="864398b9-113e-4dcf-af71-8047889407aa" providerId="ADAL" clId="{18B4FDC6-0262-4481-8892-67B27A9A4A3F}" dt="2024-01-11T21:48:57.353" v="1888" actId="20577"/>
        <pc:sldMkLst>
          <pc:docMk/>
          <pc:sldMk cId="536998934" sldId="2144867931"/>
        </pc:sldMkLst>
        <pc:spChg chg="mod">
          <ac:chgData name="Barlew, John" userId="864398b9-113e-4dcf-af71-8047889407aa" providerId="ADAL" clId="{18B4FDC6-0262-4481-8892-67B27A9A4A3F}" dt="2024-01-11T21:48:57.353" v="1888" actId="20577"/>
          <ac:spMkLst>
            <pc:docMk/>
            <pc:sldMk cId="536998934" sldId="2144867931"/>
            <ac:spMk id="2" creationId="{0DF447BF-C720-00BE-75DC-C33C59433C1F}"/>
          </ac:spMkLst>
        </pc:spChg>
      </pc:sldChg>
      <pc:sldChg chg="new add del">
        <pc:chgData name="Barlew, John" userId="864398b9-113e-4dcf-af71-8047889407aa" providerId="ADAL" clId="{18B4FDC6-0262-4481-8892-67B27A9A4A3F}" dt="2024-01-11T21:45:26.637" v="1793" actId="47"/>
        <pc:sldMkLst>
          <pc:docMk/>
          <pc:sldMk cId="2859705664" sldId="2144867931"/>
        </pc:sldMkLst>
      </pc:sldChg>
      <pc:sldChg chg="delSp modSp new del mod">
        <pc:chgData name="Barlew, John" userId="864398b9-113e-4dcf-af71-8047889407aa" providerId="ADAL" clId="{18B4FDC6-0262-4481-8892-67B27A9A4A3F}" dt="2024-01-11T21:46:36.208" v="1820" actId="47"/>
        <pc:sldMkLst>
          <pc:docMk/>
          <pc:sldMk cId="2192215226" sldId="2144867932"/>
        </pc:sldMkLst>
        <pc:spChg chg="del">
          <ac:chgData name="Barlew, John" userId="864398b9-113e-4dcf-af71-8047889407aa" providerId="ADAL" clId="{18B4FDC6-0262-4481-8892-67B27A9A4A3F}" dt="2024-01-11T21:46:25.423" v="1819" actId="478"/>
          <ac:spMkLst>
            <pc:docMk/>
            <pc:sldMk cId="2192215226" sldId="2144867932"/>
            <ac:spMk id="2" creationId="{869E5C08-67B5-FFE2-E2D0-E4BC99221DEF}"/>
          </ac:spMkLst>
        </pc:spChg>
        <pc:spChg chg="mod">
          <ac:chgData name="Barlew, John" userId="864398b9-113e-4dcf-af71-8047889407aa" providerId="ADAL" clId="{18B4FDC6-0262-4481-8892-67B27A9A4A3F}" dt="2024-01-11T21:45:57.375" v="1818" actId="20577"/>
          <ac:spMkLst>
            <pc:docMk/>
            <pc:sldMk cId="2192215226" sldId="2144867932"/>
            <ac:spMk id="3" creationId="{89672C22-2BAA-6F14-FF2F-F36977BB35DD}"/>
          </ac:spMkLst>
        </pc:spChg>
        <pc:spChg chg="mod">
          <ac:chgData name="Barlew, John" userId="864398b9-113e-4dcf-af71-8047889407aa" providerId="ADAL" clId="{18B4FDC6-0262-4481-8892-67B27A9A4A3F}" dt="2024-01-11T21:44:37.285" v="1780" actId="20577"/>
          <ac:spMkLst>
            <pc:docMk/>
            <pc:sldMk cId="2192215226" sldId="2144867932"/>
            <ac:spMk id="4" creationId="{549D76C1-D497-8020-6A94-2D912AA6B299}"/>
          </ac:spMkLst>
        </pc:spChg>
      </pc:sldChg>
      <pc:sldMasterChg chg="delSldLayout">
        <pc:chgData name="Barlew, John" userId="864398b9-113e-4dcf-af71-8047889407aa" providerId="ADAL" clId="{18B4FDC6-0262-4481-8892-67B27A9A4A3F}" dt="2024-01-11T20:21:34.222" v="1251" actId="47"/>
        <pc:sldMasterMkLst>
          <pc:docMk/>
          <pc:sldMasterMk cId="2226835067" sldId="2147483660"/>
        </pc:sldMasterMkLst>
        <pc:sldLayoutChg chg="del">
          <pc:chgData name="Barlew, John" userId="864398b9-113e-4dcf-af71-8047889407aa" providerId="ADAL" clId="{18B4FDC6-0262-4481-8892-67B27A9A4A3F}" dt="2024-01-11T20:21:34.222" v="1251" actId="47"/>
          <pc:sldLayoutMkLst>
            <pc:docMk/>
            <pc:sldMasterMk cId="2226835067" sldId="2147483660"/>
            <pc:sldLayoutMk cId="3811557804" sldId="2147483762"/>
          </pc:sldLayoutMkLst>
        </pc:sldLayoutChg>
      </pc:sldMasterChg>
      <pc:sldMasterChg chg="del delSldLayout">
        <pc:chgData name="Barlew, John" userId="864398b9-113e-4dcf-af71-8047889407aa" providerId="ADAL" clId="{18B4FDC6-0262-4481-8892-67B27A9A4A3F}" dt="2024-01-11T20:21:34.222" v="1251" actId="47"/>
        <pc:sldMasterMkLst>
          <pc:docMk/>
          <pc:sldMasterMk cId="2233139666" sldId="2147483763"/>
        </pc:sldMasterMkLst>
        <pc:sldLayoutChg chg="del">
          <pc:chgData name="Barlew, John" userId="864398b9-113e-4dcf-af71-8047889407aa" providerId="ADAL" clId="{18B4FDC6-0262-4481-8892-67B27A9A4A3F}" dt="2024-01-11T20:21:34.222" v="1251" actId="47"/>
          <pc:sldLayoutMkLst>
            <pc:docMk/>
            <pc:sldMasterMk cId="2233139666" sldId="2147483763"/>
            <pc:sldLayoutMk cId="4290763195" sldId="2147483764"/>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2538634278" sldId="2147483765"/>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4010695402" sldId="2147483766"/>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3127971461" sldId="2147483767"/>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3726145502" sldId="2147483768"/>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4024557500" sldId="2147483769"/>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3654247292" sldId="2147483770"/>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2971107575" sldId="2147483771"/>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1988765140" sldId="2147483772"/>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1382988465" sldId="2147483773"/>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2863811955" sldId="2147483774"/>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652926939" sldId="2147483775"/>
          </pc:sldLayoutMkLst>
        </pc:sldLayoutChg>
        <pc:sldLayoutChg chg="del">
          <pc:chgData name="Barlew, John" userId="864398b9-113e-4dcf-af71-8047889407aa" providerId="ADAL" clId="{18B4FDC6-0262-4481-8892-67B27A9A4A3F}" dt="2024-01-11T20:21:34.222" v="1251" actId="47"/>
          <pc:sldLayoutMkLst>
            <pc:docMk/>
            <pc:sldMasterMk cId="2233139666" sldId="2147483763"/>
            <pc:sldLayoutMk cId="4206128444" sldId="21474837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CF01BD6-766B-4D19-B75E-7E6A037A6BFB}" type="datetimeFigureOut">
              <a:rPr lang="en-US" smtClean="0"/>
              <a:t>1/13/2024</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98D3C34-4FAE-4634-9621-7C1A1531823B}" type="datetimeFigureOut">
              <a:rPr lang="en-US" smtClean="0"/>
              <a:t>1/13/2024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286846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286600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Department of Labor (Department) is publishing this final rule to adjust for inflation the civil monetary penalties assessed or enforced by the Department, pursuant to the Federal Civil Penalties Inflation Adjustment Act of 1990 as amended by the Federal Civil Penalties Inflation Adjustment Act Improvements Act of 2015 (Inflation Adjustment Act)</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11</a:t>
            </a:fld>
            <a:endParaRPr lang="en-US"/>
          </a:p>
        </p:txBody>
      </p:sp>
    </p:spTree>
    <p:extLst>
      <p:ext uri="{BB962C8B-B14F-4D97-AF65-F5344CB8AC3E}">
        <p14:creationId xmlns:p14="http://schemas.microsoft.com/office/powerpoint/2010/main" val="2000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a:p>
        </p:txBody>
      </p:sp>
    </p:spTree>
    <p:extLst>
      <p:ext uri="{BB962C8B-B14F-4D97-AF65-F5344CB8AC3E}">
        <p14:creationId xmlns:p14="http://schemas.microsoft.com/office/powerpoint/2010/main" val="249761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315906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1174398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industry specific NEP involved amputations in manufacturing and residential construction in 2019 and PSM chemical facilities in 2017.</a:t>
            </a:r>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a:p>
        </p:txBody>
      </p:sp>
    </p:spTree>
    <p:extLst>
      <p:ext uri="{BB962C8B-B14F-4D97-AF65-F5344CB8AC3E}">
        <p14:creationId xmlns:p14="http://schemas.microsoft.com/office/powerpoint/2010/main" val="5419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a:p>
        </p:txBody>
      </p:sp>
    </p:spTree>
    <p:extLst>
      <p:ext uri="{BB962C8B-B14F-4D97-AF65-F5344CB8AC3E}">
        <p14:creationId xmlns:p14="http://schemas.microsoft.com/office/powerpoint/2010/main" val="285357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a:p>
        </p:txBody>
      </p:sp>
    </p:spTree>
    <p:extLst>
      <p:ext uri="{BB962C8B-B14F-4D97-AF65-F5344CB8AC3E}">
        <p14:creationId xmlns:p14="http://schemas.microsoft.com/office/powerpoint/2010/main" val="362701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298436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249708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b="1" dirty="0" err="1"/>
              <a:t>Hazcom</a:t>
            </a:r>
            <a:r>
              <a:rPr lang="en-US" dirty="0"/>
              <a:t> - The rule aims to align the </a:t>
            </a:r>
            <a:r>
              <a:rPr lang="en-US" dirty="0" err="1"/>
              <a:t>HazCom</a:t>
            </a:r>
            <a:r>
              <a:rPr lang="en-US" dirty="0"/>
              <a:t> with the latest version of the Globally Harmonized System of Classification and Labeling of Chemicals (“GHS”). One of the most controversial aspects of the rule is the requirement to include on </a:t>
            </a:r>
            <a:r>
              <a:rPr lang="en-US" b="1" dirty="0"/>
              <a:t>warning labels “any hazards” posed by a chemical</a:t>
            </a:r>
            <a:r>
              <a:rPr lang="en-US" dirty="0"/>
              <a:t>. </a:t>
            </a:r>
            <a:r>
              <a:rPr lang="en-US" b="0" i="0" dirty="0">
                <a:solidFill>
                  <a:srgbClr val="3D3C3C"/>
                </a:solidFill>
                <a:effectLst/>
                <a:latin typeface="Open Sans" panose="020B0606030504020204" pitchFamily="34" charset="0"/>
              </a:rPr>
              <a:t>This includes potential hazards of the chemical not only in its current form but possible downstream combinations and reactions as well.</a:t>
            </a:r>
          </a:p>
          <a:p>
            <a:pPr defTabSz="924916"/>
            <a:r>
              <a:rPr lang="en-US" b="0" i="0" dirty="0">
                <a:solidFill>
                  <a:srgbClr val="3D3C3C"/>
                </a:solidFill>
                <a:effectLst/>
                <a:latin typeface="Open Sans" panose="020B0606030504020204" pitchFamily="34" charset="0"/>
              </a:rPr>
              <a:t>Another challenge for international chemical companies is the </a:t>
            </a:r>
            <a:r>
              <a:rPr lang="en-US" b="1" i="0" dirty="0">
                <a:solidFill>
                  <a:srgbClr val="3D3C3C"/>
                </a:solidFill>
                <a:effectLst/>
                <a:latin typeface="Open Sans" panose="020B0606030504020204" pitchFamily="34" charset="0"/>
              </a:rPr>
              <a:t>compatibility of the rule with the EU’s chemical regulations</a:t>
            </a:r>
            <a:r>
              <a:rPr lang="en-US" b="0" i="0" dirty="0">
                <a:solidFill>
                  <a:srgbClr val="3D3C3C"/>
                </a:solidFill>
                <a:effectLst/>
                <a:latin typeface="Open Sans" panose="020B0606030504020204" pitchFamily="34" charset="0"/>
              </a:rPr>
              <a:t>, which are more stringent and progressive than in the United States.</a:t>
            </a:r>
          </a:p>
          <a:p>
            <a:pPr defTabSz="924916"/>
            <a:r>
              <a:rPr lang="en-US" b="0" i="0" dirty="0">
                <a:solidFill>
                  <a:srgbClr val="3D3C3C"/>
                </a:solidFill>
                <a:effectLst/>
                <a:latin typeface="Open Sans" panose="020B0606030504020204" pitchFamily="34" charset="0"/>
              </a:rPr>
              <a:t>The proposed final rule also calls for changes that would reduce </a:t>
            </a:r>
            <a:r>
              <a:rPr lang="en-US" b="1" i="0" dirty="0">
                <a:solidFill>
                  <a:srgbClr val="3D3C3C"/>
                </a:solidFill>
                <a:effectLst/>
                <a:latin typeface="Open Sans" panose="020B0606030504020204" pitchFamily="34" charset="0"/>
              </a:rPr>
              <a:t>labeling on small-containers</a:t>
            </a:r>
            <a:r>
              <a:rPr lang="en-US" b="0" i="0" dirty="0">
                <a:solidFill>
                  <a:srgbClr val="3D3C3C"/>
                </a:solidFill>
                <a:effectLst/>
                <a:latin typeface="Open Sans" panose="020B0606030504020204" pitchFamily="34" charset="0"/>
              </a:rPr>
              <a:t>. Under the rule, containers less than or equal to 100 milliliters would now only need to include the product identifier, pictograms, signal word, and then the chemical manufacturer’s name and phone number—the full list of hazard statements and precautionary statements would be omitted.</a:t>
            </a:r>
          </a:p>
          <a:p>
            <a:pPr defTabSz="924916"/>
            <a:endParaRPr lang="en-US" b="0" i="0" dirty="0">
              <a:solidFill>
                <a:srgbClr val="3D3C3C"/>
              </a:solidFill>
              <a:effectLst/>
              <a:latin typeface="Open Sans" panose="020B0606030504020204" pitchFamily="34" charset="0"/>
            </a:endParaRPr>
          </a:p>
          <a:p>
            <a:pPr defTabSz="924916"/>
            <a:endParaRPr lang="en-US" b="0" i="0" dirty="0">
              <a:solidFill>
                <a:srgbClr val="3D3C3C"/>
              </a:solidFill>
              <a:effectLst/>
              <a:latin typeface="Open Sans" panose="020B0606030504020204" pitchFamily="34" charset="0"/>
            </a:endParaRPr>
          </a:p>
          <a:p>
            <a:pPr defTabSz="924916"/>
            <a:endParaRPr lang="en-US" b="0" i="0" dirty="0">
              <a:solidFill>
                <a:srgbClr val="3D3C3C"/>
              </a:solidFill>
              <a:effectLst/>
              <a:latin typeface="Open Sans" panose="020B0606030504020204" pitchFamily="34" charset="0"/>
            </a:endParaRPr>
          </a:p>
          <a:p>
            <a:pPr defTabSz="924916"/>
            <a:endParaRPr lang="en-US" dirty="0"/>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229945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Emergency Response</a:t>
            </a:r>
            <a:r>
              <a:rPr lang="en-US" dirty="0"/>
              <a:t>: </a:t>
            </a:r>
            <a:r>
              <a:rPr lang="en-US" b="0" i="0" dirty="0">
                <a:solidFill>
                  <a:srgbClr val="202124"/>
                </a:solidFill>
                <a:effectLst/>
                <a:latin typeface="Google Sans"/>
              </a:rPr>
              <a:t>The updated standard would cover firefighters, emergency medical service providers, and technical search and rescue workers. It includes major changes for protective clothing and equipment for emergency responders.</a:t>
            </a:r>
          </a:p>
          <a:p>
            <a:endParaRPr lang="en-US" b="0" i="0" dirty="0">
              <a:solidFill>
                <a:srgbClr val="202124"/>
              </a:solidFill>
              <a:effectLst/>
              <a:latin typeface="Google Sans"/>
            </a:endParaRPr>
          </a:p>
          <a:p>
            <a:r>
              <a:rPr lang="en-US" b="1" i="0" dirty="0">
                <a:solidFill>
                  <a:srgbClr val="202124"/>
                </a:solidFill>
                <a:effectLst/>
                <a:latin typeface="Google Sans"/>
              </a:rPr>
              <a:t>PPE: </a:t>
            </a:r>
            <a:r>
              <a:rPr lang="en-US" b="0" i="0" dirty="0">
                <a:solidFill>
                  <a:srgbClr val="202124"/>
                </a:solidFill>
                <a:effectLst/>
                <a:latin typeface="Google Sans"/>
              </a:rPr>
              <a:t>The current standard does not state clearly that PPE must fit each affected employee properly, which the Occupational Safety and Health Administration's general industry and maritime standards do. The proposed change would clarify that </a:t>
            </a:r>
            <a:r>
              <a:rPr lang="en-US" b="1" i="0" dirty="0">
                <a:solidFill>
                  <a:srgbClr val="202124"/>
                </a:solidFill>
                <a:effectLst/>
                <a:latin typeface="Google Sans"/>
              </a:rPr>
              <a:t>PPE must fit each employee properly</a:t>
            </a:r>
            <a:r>
              <a:rPr lang="en-US" b="0" i="0" dirty="0">
                <a:solidFill>
                  <a:srgbClr val="202124"/>
                </a:solidFill>
                <a:effectLst/>
                <a:latin typeface="Google Sans"/>
              </a:rPr>
              <a:t> to protect them from occupational hazards.</a:t>
            </a:r>
          </a:p>
          <a:p>
            <a:endParaRPr lang="en-US" b="0" i="0" dirty="0">
              <a:solidFill>
                <a:srgbClr val="202124"/>
              </a:solidFill>
              <a:effectLst/>
              <a:latin typeface="Google Sans"/>
            </a:endParaRPr>
          </a:p>
          <a:p>
            <a:r>
              <a:rPr lang="en-US" b="1" i="0" dirty="0">
                <a:solidFill>
                  <a:srgbClr val="202124"/>
                </a:solidFill>
                <a:effectLst/>
                <a:latin typeface="Google Sans"/>
              </a:rPr>
              <a:t>PIT Design: </a:t>
            </a:r>
            <a:r>
              <a:rPr lang="en-US" b="0" i="0" dirty="0">
                <a:solidFill>
                  <a:srgbClr val="202124"/>
                </a:solidFill>
                <a:effectLst/>
                <a:latin typeface="Google Sans"/>
              </a:rPr>
              <a:t>OSHA </a:t>
            </a:r>
            <a:r>
              <a:rPr lang="en-US" dirty="0"/>
              <a:t>proposes updating the design and construction requirements of the powered industrial trucks standards for general industry and construction by incorporating by reference the applicable provisions of the most relevant national consensus standards from the American National Standards Institute/Industrial Truck Standards Development Foundation (ANSI/ITSDF). Also allowing option for employers to </a:t>
            </a:r>
            <a:r>
              <a:rPr lang="en-US" dirty="0" err="1"/>
              <a:t>idemonstrate</a:t>
            </a:r>
            <a:r>
              <a:rPr lang="en-US" dirty="0"/>
              <a:t> a truck is designed and constructed in a manner that provides employee protection that is at least as effective as the national consensus standards incorporated by reference in OSHA's standards.</a:t>
            </a:r>
          </a:p>
          <a:p>
            <a:endParaRPr lang="en-US" b="0" i="0" dirty="0">
              <a:solidFill>
                <a:srgbClr val="202124"/>
              </a:solidFill>
              <a:effectLst/>
              <a:latin typeface="Google Sans"/>
            </a:endParaRPr>
          </a:p>
          <a:p>
            <a:r>
              <a:rPr lang="en-US" b="1" i="0" dirty="0">
                <a:solidFill>
                  <a:srgbClr val="202124"/>
                </a:solidFill>
                <a:effectLst/>
                <a:latin typeface="Google Sans"/>
              </a:rPr>
              <a:t>Worker Walkaround: </a:t>
            </a:r>
            <a:r>
              <a:rPr lang="en-US" dirty="0"/>
              <a:t>OSHA is proposing to amend its Representatives of Employers and Employees regulation to clarify that the representative(s) authorized by employees may be an employee of the employer or a third party; such third-party employee representative(s) may accompany the OSHA Compliance Safety and Health Officer (CSHO) when they are reasonably necessary to aid in the inspection.</a:t>
            </a:r>
            <a:endParaRPr lang="en-US" b="0" i="0" dirty="0">
              <a:solidFill>
                <a:srgbClr val="202124"/>
              </a:solidFill>
              <a:effectLst/>
              <a:latin typeface="Google Sans"/>
            </a:endParaRPr>
          </a:p>
          <a:p>
            <a:endParaRPr lang="en-US" b="0" i="0" dirty="0">
              <a:solidFill>
                <a:srgbClr val="202124"/>
              </a:solidFill>
              <a:effectLst/>
              <a:latin typeface="Google Sans"/>
            </a:endParaRPr>
          </a:p>
          <a:p>
            <a:endParaRPr lang="en-US" b="0"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142644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416681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382787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4034116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6.wdp"/><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7.wdp"/><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_Sub_Text">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A4764C9-CB05-4F0D-884C-BB37D5BB5731}"/>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5F44533C-BFE0-4574-9DC2-C39A85C4E0B8}"/>
              </a:ext>
            </a:extLst>
          </p:cNvPr>
          <p:cNvSpPr>
            <a:spLocks noGrp="1"/>
          </p:cNvSpPr>
          <p:nvPr>
            <p:ph type="body" sz="quarter" idx="11"/>
          </p:nvPr>
        </p:nvSpPr>
        <p:spPr>
          <a:xfrm>
            <a:off x="228594" y="615431"/>
            <a:ext cx="8686800" cy="383260"/>
          </a:xfrm>
          <a:prstGeom prst="rect">
            <a:avLst/>
          </a:prstGeom>
        </p:spPr>
        <p:txBody>
          <a:bodyPr lIns="0" tIns="0" rIns="0" bIns="0" anchor="t"/>
          <a:lstStyle>
            <a:lvl1pPr marL="0" indent="0" algn="l">
              <a:lnSpc>
                <a:spcPct val="100000"/>
              </a:lnSpc>
              <a:spcBef>
                <a:spcPts val="0"/>
              </a:spcBef>
              <a:buNone/>
              <a:defRPr sz="1600" b="1" i="0" cap="none" spc="0" baseline="0">
                <a:solidFill>
                  <a:schemeClr val="accent1"/>
                </a:solidFill>
                <a:latin typeface="+mn-lt"/>
                <a:ea typeface="Calibri" panose="020F0502020204030204" pitchFamily="34" charset="0"/>
                <a:cs typeface="Calibri" panose="020F0502020204030204" pitchFamily="34" charset="0"/>
              </a:defRPr>
            </a:lvl1pPr>
          </a:lstStyle>
          <a:p>
            <a:pPr lvl="0"/>
            <a:r>
              <a:rPr lang="en-US"/>
              <a:t>Click to edit Master text styles</a:t>
            </a:r>
          </a:p>
        </p:txBody>
      </p:sp>
      <p:sp>
        <p:nvSpPr>
          <p:cNvPr id="21" name="Text Placeholder 7">
            <a:extLst>
              <a:ext uri="{FF2B5EF4-FFF2-40B4-BE49-F238E27FC236}">
                <a16:creationId xmlns:a16="http://schemas.microsoft.com/office/drawing/2014/main" id="{CE99AF71-C5BC-4202-9718-08440CE54E90}"/>
              </a:ext>
            </a:extLst>
          </p:cNvPr>
          <p:cNvSpPr>
            <a:spLocks noGrp="1"/>
          </p:cNvSpPr>
          <p:nvPr>
            <p:ph type="body" sz="quarter" idx="12"/>
          </p:nvPr>
        </p:nvSpPr>
        <p:spPr>
          <a:xfrm>
            <a:off x="228590" y="1172360"/>
            <a:ext cx="8686800" cy="3379766"/>
          </a:xfrm>
          <a:prstGeom prst="rect">
            <a:avLst/>
          </a:prstGeom>
        </p:spPr>
        <p:txBody>
          <a:bodyPr>
            <a:normAutofit/>
          </a:bodyPr>
          <a:lstStyle>
            <a:lvl1pPr marL="171450" indent="-171450">
              <a:buClr>
                <a:schemeClr val="accent1"/>
              </a:buClr>
              <a:buFont typeface="Wingdings 3" panose="05040102010807070707" pitchFamily="18" charset="2"/>
              <a:buChar char=""/>
              <a:defRPr sz="1400">
                <a:solidFill>
                  <a:schemeClr val="tx1"/>
                </a:solidFill>
                <a:latin typeface="+mn-lt"/>
                <a:cs typeface="Calibri" panose="020F0502020204030204" pitchFamily="34" charset="0"/>
              </a:defRPr>
            </a:lvl1pPr>
            <a:lvl2pPr marL="514350" indent="-171450">
              <a:buClr>
                <a:schemeClr val="accent1"/>
              </a:buClr>
              <a:buFont typeface="Arial" panose="020B0604020202020204" pitchFamily="34" charset="0"/>
              <a:buChar char="•"/>
              <a:defRPr sz="1200">
                <a:solidFill>
                  <a:schemeClr val="tx1"/>
                </a:solidFill>
                <a:latin typeface="+mn-lt"/>
                <a:cs typeface="Calibri" panose="020F0502020204030204" pitchFamily="34" charset="0"/>
              </a:defRPr>
            </a:lvl2pPr>
            <a:lvl3pPr marL="857250" indent="-171450">
              <a:buClr>
                <a:schemeClr val="accent1"/>
              </a:buClr>
              <a:buFont typeface="Georgia" panose="02040502050405020303" pitchFamily="18" charset="0"/>
              <a:buChar char="–"/>
              <a:defRPr sz="1100">
                <a:solidFill>
                  <a:schemeClr val="tx1"/>
                </a:solidFill>
                <a:latin typeface="+mn-lt"/>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Box 21">
            <a:extLst>
              <a:ext uri="{FF2B5EF4-FFF2-40B4-BE49-F238E27FC236}">
                <a16:creationId xmlns:a16="http://schemas.microsoft.com/office/drawing/2014/main" id="{7B5C8CC1-43C1-4537-897F-5F5EA5D0368A}"/>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pic>
        <p:nvPicPr>
          <p:cNvPr id="4" name="Picture 3">
            <a:extLst>
              <a:ext uri="{FF2B5EF4-FFF2-40B4-BE49-F238E27FC236}">
                <a16:creationId xmlns:a16="http://schemas.microsoft.com/office/drawing/2014/main" id="{F46DCF4A-B182-4D3E-A10F-1C4C0E88014C}"/>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sp>
        <p:nvSpPr>
          <p:cNvPr id="297" name="Text Placeholder 9">
            <a:extLst>
              <a:ext uri="{FF2B5EF4-FFF2-40B4-BE49-F238E27FC236}">
                <a16:creationId xmlns:a16="http://schemas.microsoft.com/office/drawing/2014/main" id="{B078075B-D237-4B2D-90F6-82C74B6FEB19}"/>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cxnSp>
        <p:nvCxnSpPr>
          <p:cNvPr id="10" name="Straight Connector 9">
            <a:extLst>
              <a:ext uri="{FF2B5EF4-FFF2-40B4-BE49-F238E27FC236}">
                <a16:creationId xmlns:a16="http://schemas.microsoft.com/office/drawing/2014/main" id="{E60B294F-78D6-4707-AA37-2003EF8019C7}"/>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27A43349-DB0E-4175-8953-B56CA107ED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spTree>
    <p:extLst>
      <p:ext uri="{BB962C8B-B14F-4D97-AF65-F5344CB8AC3E}">
        <p14:creationId xmlns:p14="http://schemas.microsoft.com/office/powerpoint/2010/main" val="2045454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MH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A1CEA8-6AA6-4F85-A9E8-2FB4C693E618}"/>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sp>
        <p:nvSpPr>
          <p:cNvPr id="19" name="Rectangle 18">
            <a:extLst>
              <a:ext uri="{FF2B5EF4-FFF2-40B4-BE49-F238E27FC236}">
                <a16:creationId xmlns:a16="http://schemas.microsoft.com/office/drawing/2014/main" id="{678E742C-02EE-4BC9-BDDD-D9F31B066C92}"/>
              </a:ext>
            </a:extLst>
          </p:cNvPr>
          <p:cNvSpPr/>
          <p:nvPr userDrawn="1"/>
        </p:nvSpPr>
        <p:spPr>
          <a:xfrm>
            <a:off x="228588" y="743547"/>
            <a:ext cx="5070750" cy="39020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7E8F98D-5757-4DCC-9F16-EE4D794AF15F}"/>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519AE2-53EC-4CAF-9999-070EC7AC1874}"/>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cxnSp>
        <p:nvCxnSpPr>
          <p:cNvPr id="22" name="Straight Connector 21">
            <a:extLst>
              <a:ext uri="{FF2B5EF4-FFF2-40B4-BE49-F238E27FC236}">
                <a16:creationId xmlns:a16="http://schemas.microsoft.com/office/drawing/2014/main" id="{4B80FFF4-E1D2-444B-8B2D-53D2AB47D2CE}"/>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041B493-8FA3-4989-B0B6-B479EAE941A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9555" r="532"/>
          <a:stretch/>
        </p:blipFill>
        <p:spPr>
          <a:xfrm>
            <a:off x="5405238" y="739191"/>
            <a:ext cx="3493392" cy="1958827"/>
          </a:xfrm>
          <a:prstGeom prst="rect">
            <a:avLst/>
          </a:prstGeom>
        </p:spPr>
      </p:pic>
      <p:pic>
        <p:nvPicPr>
          <p:cNvPr id="4" name="Picture 3" descr="A picture containing person, outdoor, building, person&#10;&#10;Description automatically generated">
            <a:extLst>
              <a:ext uri="{FF2B5EF4-FFF2-40B4-BE49-F238E27FC236}">
                <a16:creationId xmlns:a16="http://schemas.microsoft.com/office/drawing/2014/main" id="{9306B31E-8989-4B05-9787-8DE13648E02E}"/>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25513" b="5887"/>
          <a:stretch/>
        </p:blipFill>
        <p:spPr>
          <a:xfrm>
            <a:off x="5405238" y="2800351"/>
            <a:ext cx="3493391" cy="1845245"/>
          </a:xfrm>
          <a:prstGeom prst="rect">
            <a:avLst/>
          </a:prstGeom>
        </p:spPr>
      </p:pic>
      <p:sp>
        <p:nvSpPr>
          <p:cNvPr id="24" name="Text Placeholder 7">
            <a:extLst>
              <a:ext uri="{FF2B5EF4-FFF2-40B4-BE49-F238E27FC236}">
                <a16:creationId xmlns:a16="http://schemas.microsoft.com/office/drawing/2014/main" id="{669C80D4-89BA-4406-AEDC-8FF501EF7B85}"/>
              </a:ext>
            </a:extLst>
          </p:cNvPr>
          <p:cNvSpPr>
            <a:spLocks noGrp="1"/>
          </p:cNvSpPr>
          <p:nvPr>
            <p:ph type="body" sz="quarter" idx="12"/>
          </p:nvPr>
        </p:nvSpPr>
        <p:spPr>
          <a:xfrm>
            <a:off x="228600" y="882501"/>
            <a:ext cx="4965100" cy="3688111"/>
          </a:xfrm>
          <a:prstGeom prst="rect">
            <a:avLst/>
          </a:prstGeom>
        </p:spPr>
        <p:txBody>
          <a:bodyPr>
            <a:normAutofit/>
          </a:bodyPr>
          <a:lstStyle>
            <a:lvl1pPr marL="171450" indent="-171450">
              <a:buClr>
                <a:schemeClr val="accent5"/>
              </a:buClr>
              <a:buFont typeface="Wingdings 3" panose="05040102010807070707" pitchFamily="18" charset="2"/>
              <a:buChar char=""/>
              <a:defRPr sz="1400">
                <a:solidFill>
                  <a:schemeClr val="bg1"/>
                </a:solidFill>
                <a:latin typeface="+mn-lt"/>
                <a:cs typeface="Calibri" panose="020F0502020204030204" pitchFamily="34" charset="0"/>
              </a:defRPr>
            </a:lvl1pPr>
            <a:lvl2pPr marL="514350" indent="-171450">
              <a:buClr>
                <a:schemeClr val="accent5"/>
              </a:buClr>
              <a:buFont typeface="Arial" panose="020B0604020202020204" pitchFamily="34" charset="0"/>
              <a:buChar char="•"/>
              <a:defRPr sz="1200">
                <a:solidFill>
                  <a:schemeClr val="bg1"/>
                </a:solidFill>
                <a:latin typeface="+mn-lt"/>
                <a:cs typeface="Calibri" panose="020F0502020204030204" pitchFamily="34" charset="0"/>
              </a:defRPr>
            </a:lvl2pPr>
            <a:lvl3pPr marL="857250" indent="-171450">
              <a:buClr>
                <a:schemeClr val="accent5"/>
              </a:buClr>
              <a:buFont typeface="Georgia" panose="02040502050405020303" pitchFamily="18" charset="0"/>
              <a:buChar char="–"/>
              <a:defRPr sz="1100">
                <a:solidFill>
                  <a:schemeClr val="bg1"/>
                </a:solidFill>
                <a:latin typeface="+mn-lt"/>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pic>
        <p:nvPicPr>
          <p:cNvPr id="6" name="Picture 5" descr="A close up of a sign&#10;&#10;Description automatically generated">
            <a:extLst>
              <a:ext uri="{FF2B5EF4-FFF2-40B4-BE49-F238E27FC236}">
                <a16:creationId xmlns:a16="http://schemas.microsoft.com/office/drawing/2014/main" id="{86CE26C7-A521-4C21-AB54-F8788209FD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sp>
        <p:nvSpPr>
          <p:cNvPr id="13" name="Text Placeholder 9">
            <a:extLst>
              <a:ext uri="{FF2B5EF4-FFF2-40B4-BE49-F238E27FC236}">
                <a16:creationId xmlns:a16="http://schemas.microsoft.com/office/drawing/2014/main" id="{D7DCF686-65F3-427F-AD38-93906629ABB2}"/>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314296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SC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A1CEA8-6AA6-4F85-A9E8-2FB4C693E618}"/>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sp>
        <p:nvSpPr>
          <p:cNvPr id="19" name="Rectangle 18">
            <a:extLst>
              <a:ext uri="{FF2B5EF4-FFF2-40B4-BE49-F238E27FC236}">
                <a16:creationId xmlns:a16="http://schemas.microsoft.com/office/drawing/2014/main" id="{678E742C-02EE-4BC9-BDDD-D9F31B066C92}"/>
              </a:ext>
            </a:extLst>
          </p:cNvPr>
          <p:cNvSpPr/>
          <p:nvPr userDrawn="1"/>
        </p:nvSpPr>
        <p:spPr>
          <a:xfrm>
            <a:off x="228588" y="743547"/>
            <a:ext cx="5070750" cy="39020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7E8F98D-5757-4DCC-9F16-EE4D794AF15F}"/>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519AE2-53EC-4CAF-9999-070EC7AC1874}"/>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cxnSp>
        <p:nvCxnSpPr>
          <p:cNvPr id="22" name="Straight Connector 21">
            <a:extLst>
              <a:ext uri="{FF2B5EF4-FFF2-40B4-BE49-F238E27FC236}">
                <a16:creationId xmlns:a16="http://schemas.microsoft.com/office/drawing/2014/main" id="{4B80FFF4-E1D2-444B-8B2D-53D2AB47D2CE}"/>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3" name="Picture 2" descr="A person standing in front of a computer&#10;&#10;Description automatically generated">
            <a:extLst>
              <a:ext uri="{FF2B5EF4-FFF2-40B4-BE49-F238E27FC236}">
                <a16:creationId xmlns:a16="http://schemas.microsoft.com/office/drawing/2014/main" id="{177E9728-005B-4244-A241-B824E4BA01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5888"/>
          <a:stretch/>
        </p:blipFill>
        <p:spPr>
          <a:xfrm>
            <a:off x="5422012" y="743547"/>
            <a:ext cx="3493383" cy="1959896"/>
          </a:xfrm>
          <a:prstGeom prst="rect">
            <a:avLst/>
          </a:prstGeom>
        </p:spPr>
      </p:pic>
      <p:pic>
        <p:nvPicPr>
          <p:cNvPr id="5" name="Picture 4" descr="A picture containing sitting, light&#10;&#10;Description automatically generated">
            <a:extLst>
              <a:ext uri="{FF2B5EF4-FFF2-40B4-BE49-F238E27FC236}">
                <a16:creationId xmlns:a16="http://schemas.microsoft.com/office/drawing/2014/main" id="{84BE4D9C-52FD-4387-A702-84E7AC7689AB}"/>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3646" r="4201" b="9004"/>
          <a:stretch/>
        </p:blipFill>
        <p:spPr>
          <a:xfrm>
            <a:off x="5413493" y="2779206"/>
            <a:ext cx="3493383" cy="1866390"/>
          </a:xfrm>
          <a:prstGeom prst="rect">
            <a:avLst/>
          </a:prstGeom>
        </p:spPr>
      </p:pic>
      <p:sp>
        <p:nvSpPr>
          <p:cNvPr id="21" name="Text Placeholder 7">
            <a:extLst>
              <a:ext uri="{FF2B5EF4-FFF2-40B4-BE49-F238E27FC236}">
                <a16:creationId xmlns:a16="http://schemas.microsoft.com/office/drawing/2014/main" id="{A5A992CD-9E03-4C7D-AFBC-2393F28817E8}"/>
              </a:ext>
            </a:extLst>
          </p:cNvPr>
          <p:cNvSpPr>
            <a:spLocks noGrp="1"/>
          </p:cNvSpPr>
          <p:nvPr>
            <p:ph type="body" sz="quarter" idx="12"/>
          </p:nvPr>
        </p:nvSpPr>
        <p:spPr>
          <a:xfrm>
            <a:off x="228600" y="882501"/>
            <a:ext cx="4965100" cy="3688111"/>
          </a:xfrm>
          <a:prstGeom prst="rect">
            <a:avLst/>
          </a:prstGeom>
        </p:spPr>
        <p:txBody>
          <a:bodyPr>
            <a:normAutofit/>
          </a:bodyPr>
          <a:lstStyle>
            <a:lvl1pPr marL="171450" indent="-171450">
              <a:buClr>
                <a:schemeClr val="accent5"/>
              </a:buClr>
              <a:buFont typeface="Wingdings 3" panose="05040102010807070707" pitchFamily="18" charset="2"/>
              <a:buChar char=""/>
              <a:defRPr sz="1400">
                <a:solidFill>
                  <a:schemeClr val="bg1"/>
                </a:solidFill>
                <a:latin typeface="+mn-lt"/>
                <a:cs typeface="Calibri" panose="020F0502020204030204" pitchFamily="34" charset="0"/>
              </a:defRPr>
            </a:lvl1pPr>
            <a:lvl2pPr marL="514350" indent="-171450">
              <a:buClr>
                <a:schemeClr val="accent5"/>
              </a:buClr>
              <a:buFont typeface="Arial" panose="020B0604020202020204" pitchFamily="34" charset="0"/>
              <a:buChar char="•"/>
              <a:defRPr sz="1200">
                <a:solidFill>
                  <a:schemeClr val="bg1"/>
                </a:solidFill>
                <a:latin typeface="+mn-lt"/>
                <a:cs typeface="Calibri" panose="020F0502020204030204" pitchFamily="34" charset="0"/>
              </a:defRPr>
            </a:lvl2pPr>
            <a:lvl3pPr marL="857250" indent="-171450">
              <a:buClr>
                <a:schemeClr val="accent5"/>
              </a:buClr>
              <a:buFont typeface="Georgia" panose="02040502050405020303" pitchFamily="18" charset="0"/>
              <a:buChar char="–"/>
              <a:defRPr sz="1100">
                <a:solidFill>
                  <a:schemeClr val="bg1"/>
                </a:solidFill>
                <a:latin typeface="+mn-lt"/>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pic>
        <p:nvPicPr>
          <p:cNvPr id="6" name="Picture 5" descr="A close up of a sign&#10;&#10;Description automatically generated">
            <a:extLst>
              <a:ext uri="{FF2B5EF4-FFF2-40B4-BE49-F238E27FC236}">
                <a16:creationId xmlns:a16="http://schemas.microsoft.com/office/drawing/2014/main" id="{3F64DAB9-6223-412A-B8E8-5CE61F6F9F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sp>
        <p:nvSpPr>
          <p:cNvPr id="13" name="Text Placeholder 9">
            <a:extLst>
              <a:ext uri="{FF2B5EF4-FFF2-40B4-BE49-F238E27FC236}">
                <a16:creationId xmlns:a16="http://schemas.microsoft.com/office/drawing/2014/main" id="{9FC6CD10-8780-4813-84FF-7846C5DA157D}"/>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3029158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Header_Sub_Text">
    <p:bg>
      <p:bgPr>
        <a:solidFill>
          <a:schemeClr val="accent3"/>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46DDADA-AF8F-4DAF-A8BF-D97035E227E5}"/>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72F3EF72-D607-41B6-B004-2532F9295119}"/>
              </a:ext>
            </a:extLst>
          </p:cNvPr>
          <p:cNvSpPr>
            <a:spLocks noGrp="1"/>
          </p:cNvSpPr>
          <p:nvPr>
            <p:ph type="body" sz="quarter" idx="12"/>
          </p:nvPr>
        </p:nvSpPr>
        <p:spPr>
          <a:xfrm>
            <a:off x="228599" y="1172357"/>
            <a:ext cx="8686789" cy="3379766"/>
          </a:xfrm>
          <a:prstGeom prst="rect">
            <a:avLst/>
          </a:prstGeom>
        </p:spPr>
        <p:txBody>
          <a:bodyPr>
            <a:normAutofit/>
          </a:bodyPr>
          <a:lstStyle>
            <a:lvl1pPr marL="171450" indent="-171450">
              <a:buClr>
                <a:schemeClr val="accent5"/>
              </a:buClr>
              <a:buFont typeface="Wingdings 3" panose="05040102010807070707" pitchFamily="18" charset="2"/>
              <a:buChar char=""/>
              <a:defRPr sz="1400">
                <a:solidFill>
                  <a:schemeClr val="bg1"/>
                </a:solidFill>
                <a:latin typeface="Verdana" panose="020B0604030504040204" pitchFamily="34" charset="0"/>
                <a:ea typeface="Verdana" panose="020B0604030504040204" pitchFamily="34" charset="0"/>
                <a:cs typeface="Calibri" panose="020F0502020204030204" pitchFamily="34" charset="0"/>
              </a:defRPr>
            </a:lvl1pPr>
            <a:lvl2pPr marL="514350" indent="-171450">
              <a:buClr>
                <a:schemeClr val="accent5"/>
              </a:buClr>
              <a:buFont typeface="Arial" panose="020B0604020202020204" pitchFamily="34" charset="0"/>
              <a:buChar char="•"/>
              <a:defRPr sz="1200">
                <a:solidFill>
                  <a:schemeClr val="bg1"/>
                </a:solidFill>
                <a:latin typeface="Verdana" panose="020B0604030504040204" pitchFamily="34" charset="0"/>
                <a:ea typeface="Verdana" panose="020B0604030504040204" pitchFamily="34" charset="0"/>
                <a:cs typeface="Calibri" panose="020F0502020204030204" pitchFamily="34" charset="0"/>
              </a:defRPr>
            </a:lvl2pPr>
            <a:lvl3pPr marL="857250" indent="-171450">
              <a:buClr>
                <a:schemeClr val="accent5"/>
              </a:buClr>
              <a:buFont typeface="Georgia" panose="02040502050405020303" pitchFamily="18" charset="0"/>
              <a:buChar char="–"/>
              <a:defRPr sz="1100">
                <a:solidFill>
                  <a:schemeClr val="bg1"/>
                </a:solidFill>
                <a:latin typeface="Verdana" panose="020B0604030504040204" pitchFamily="34" charset="0"/>
                <a:ea typeface="Verdana" panose="020B0604030504040204" pitchFamily="34" charset="0"/>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Box 21">
            <a:extLst>
              <a:ext uri="{FF2B5EF4-FFF2-40B4-BE49-F238E27FC236}">
                <a16:creationId xmlns:a16="http://schemas.microsoft.com/office/drawing/2014/main" id="{918FE85E-A788-49A5-B6E7-268E049562D3}"/>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bg1"/>
                </a:solidFill>
                <a:latin typeface="+mj-lt"/>
              </a:rPr>
              <a:pPr algn="l"/>
              <a:t>‹#›</a:t>
            </a:fld>
            <a:endParaRPr lang="en-US" sz="900" b="0" spc="30" baseline="0" dirty="0">
              <a:solidFill>
                <a:schemeClr val="bg1"/>
              </a:solidFill>
              <a:latin typeface="+mj-lt"/>
            </a:endParaRPr>
          </a:p>
        </p:txBody>
      </p:sp>
      <p:pic>
        <p:nvPicPr>
          <p:cNvPr id="9" name="Picture 8">
            <a:extLst>
              <a:ext uri="{FF2B5EF4-FFF2-40B4-BE49-F238E27FC236}">
                <a16:creationId xmlns:a16="http://schemas.microsoft.com/office/drawing/2014/main" id="{20B2EA0B-796B-4050-BA01-316BD2F0ECE1}"/>
              </a:ext>
            </a:extLst>
          </p:cNvPr>
          <p:cNvPicPr>
            <a:picLocks noChangeAspect="1"/>
          </p:cNvPicPr>
          <p:nvPr userDrawn="1"/>
        </p:nvPicPr>
        <p:blipFill rotWithShape="1">
          <a:blip r:embed="rId2"/>
          <a:srcRect t="2327" r="2587"/>
          <a:stretch/>
        </p:blipFill>
        <p:spPr>
          <a:xfrm>
            <a:off x="7731407" y="7088"/>
            <a:ext cx="1412300" cy="1451097"/>
          </a:xfrm>
          <a:prstGeom prst="rect">
            <a:avLst/>
          </a:prstGeom>
        </p:spPr>
      </p:pic>
      <p:cxnSp>
        <p:nvCxnSpPr>
          <p:cNvPr id="11" name="Straight Connector 10">
            <a:extLst>
              <a:ext uri="{FF2B5EF4-FFF2-40B4-BE49-F238E27FC236}">
                <a16:creationId xmlns:a16="http://schemas.microsoft.com/office/drawing/2014/main" id="{2A0ED3F8-0930-4113-863A-EDA4C82E2564}"/>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76606855-53E8-43B9-99C3-D402B870A2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18447"/>
            <a:ext cx="833438" cy="320040"/>
          </a:xfrm>
          <a:prstGeom prst="rect">
            <a:avLst/>
          </a:prstGeom>
        </p:spPr>
      </p:pic>
      <p:sp>
        <p:nvSpPr>
          <p:cNvPr id="10" name="Text Placeholder 9">
            <a:extLst>
              <a:ext uri="{FF2B5EF4-FFF2-40B4-BE49-F238E27FC236}">
                <a16:creationId xmlns:a16="http://schemas.microsoft.com/office/drawing/2014/main" id="{705785B3-40D1-4156-B650-DFF94789F083}"/>
              </a:ext>
            </a:extLst>
          </p:cNvPr>
          <p:cNvSpPr>
            <a:spLocks noGrp="1"/>
          </p:cNvSpPr>
          <p:nvPr>
            <p:ph type="body" sz="quarter" idx="11"/>
          </p:nvPr>
        </p:nvSpPr>
        <p:spPr>
          <a:xfrm>
            <a:off x="228594" y="615431"/>
            <a:ext cx="8686800" cy="383260"/>
          </a:xfrm>
          <a:prstGeom prst="rect">
            <a:avLst/>
          </a:prstGeom>
        </p:spPr>
        <p:txBody>
          <a:bodyPr lIns="0" tIns="0" rIns="0" bIns="0" anchor="ctr"/>
          <a:lstStyle>
            <a:lvl1pPr marL="0" indent="0" algn="l">
              <a:lnSpc>
                <a:spcPts val="1200"/>
              </a:lnSpc>
              <a:spcBef>
                <a:spcPts val="0"/>
              </a:spcBef>
              <a:buNone/>
              <a:defRPr sz="1600" b="1" i="0" cap="none" spc="0" baseline="0">
                <a:solidFill>
                  <a:schemeClr val="accent5"/>
                </a:solidFill>
                <a:latin typeface="+mn-lt"/>
                <a:ea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9">
            <a:extLst>
              <a:ext uri="{FF2B5EF4-FFF2-40B4-BE49-F238E27FC236}">
                <a16:creationId xmlns:a16="http://schemas.microsoft.com/office/drawing/2014/main" id="{CF4DAA50-FB2F-444D-8147-7B526747252D}"/>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bg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3010068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Header">
    <p:bg>
      <p:bgPr>
        <a:solidFill>
          <a:schemeClr val="accent3"/>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46DDADA-AF8F-4DAF-A8BF-D97035E227E5}"/>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8FE85E-A788-49A5-B6E7-268E049562D3}"/>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bg1"/>
                </a:solidFill>
                <a:latin typeface="+mj-lt"/>
              </a:rPr>
              <a:pPr algn="l"/>
              <a:t>‹#›</a:t>
            </a:fld>
            <a:endParaRPr lang="en-US" sz="900" b="0" spc="30" baseline="0" dirty="0">
              <a:solidFill>
                <a:schemeClr val="bg1"/>
              </a:solidFill>
              <a:latin typeface="+mj-lt"/>
            </a:endParaRPr>
          </a:p>
        </p:txBody>
      </p:sp>
      <p:pic>
        <p:nvPicPr>
          <p:cNvPr id="9" name="Picture 8">
            <a:extLst>
              <a:ext uri="{FF2B5EF4-FFF2-40B4-BE49-F238E27FC236}">
                <a16:creationId xmlns:a16="http://schemas.microsoft.com/office/drawing/2014/main" id="{20B2EA0B-796B-4050-BA01-316BD2F0ECE1}"/>
              </a:ext>
            </a:extLst>
          </p:cNvPr>
          <p:cNvPicPr>
            <a:picLocks noChangeAspect="1"/>
          </p:cNvPicPr>
          <p:nvPr userDrawn="1"/>
        </p:nvPicPr>
        <p:blipFill rotWithShape="1">
          <a:blip r:embed="rId2"/>
          <a:srcRect t="2327" r="2587"/>
          <a:stretch/>
        </p:blipFill>
        <p:spPr>
          <a:xfrm>
            <a:off x="7731407" y="7088"/>
            <a:ext cx="1412300" cy="1451097"/>
          </a:xfrm>
          <a:prstGeom prst="rect">
            <a:avLst/>
          </a:prstGeom>
        </p:spPr>
      </p:pic>
      <p:cxnSp>
        <p:nvCxnSpPr>
          <p:cNvPr id="11" name="Straight Connector 10">
            <a:extLst>
              <a:ext uri="{FF2B5EF4-FFF2-40B4-BE49-F238E27FC236}">
                <a16:creationId xmlns:a16="http://schemas.microsoft.com/office/drawing/2014/main" id="{2A0ED3F8-0930-4113-863A-EDA4C82E2564}"/>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76606855-53E8-43B9-99C3-D402B870A2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18447"/>
            <a:ext cx="833438" cy="320040"/>
          </a:xfrm>
          <a:prstGeom prst="rect">
            <a:avLst/>
          </a:prstGeom>
        </p:spPr>
      </p:pic>
      <p:sp>
        <p:nvSpPr>
          <p:cNvPr id="12" name="Text Placeholder 9">
            <a:extLst>
              <a:ext uri="{FF2B5EF4-FFF2-40B4-BE49-F238E27FC236}">
                <a16:creationId xmlns:a16="http://schemas.microsoft.com/office/drawing/2014/main" id="{CF4DAA50-FB2F-444D-8147-7B526747252D}"/>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bg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2985967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_Option_1">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AAF6D5F7-0DFA-4DA9-962E-4A25107E8AC2}"/>
              </a:ext>
            </a:extLst>
          </p:cNvPr>
          <p:cNvSpPr>
            <a:spLocks noGrp="1" noChangeAspect="1"/>
          </p:cNvSpPr>
          <p:nvPr>
            <p:ph type="body" sz="quarter" idx="13" hasCustomPrompt="1"/>
          </p:nvPr>
        </p:nvSpPr>
        <p:spPr>
          <a:xfrm>
            <a:off x="1397876" y="908021"/>
            <a:ext cx="2955962" cy="383258"/>
          </a:xfrm>
          <a:prstGeom prst="rect">
            <a:avLst/>
          </a:prstGeom>
        </p:spPr>
        <p:txBody>
          <a:bodyPr/>
          <a:lstStyle>
            <a:lvl1pPr marL="0" indent="0" algn="l">
              <a:lnSpc>
                <a:spcPct val="100000"/>
              </a:lnSpc>
              <a:spcBef>
                <a:spcPts val="200"/>
              </a:spcBef>
              <a:spcAft>
                <a:spcPts val="600"/>
              </a:spcAft>
              <a:buClr>
                <a:schemeClr val="accent1"/>
              </a:buClr>
              <a:buNone/>
              <a:defRPr sz="1600" b="1">
                <a:solidFill>
                  <a:schemeClr val="accent1"/>
                </a:solidFill>
                <a:latin typeface="+mn-lt"/>
              </a:defRPr>
            </a:lvl1pPr>
            <a:lvl2pPr marL="9525" indent="0" algn="l">
              <a:lnSpc>
                <a:spcPct val="100000"/>
              </a:lnSpc>
              <a:spcBef>
                <a:spcPts val="200"/>
              </a:spcBef>
              <a:spcAft>
                <a:spcPts val="600"/>
              </a:spcAft>
              <a:buClr>
                <a:schemeClr val="accent4"/>
              </a:buClr>
              <a:buFont typeface="System Font Regular"/>
              <a:buNone/>
              <a:tabLst/>
              <a:defRPr sz="1600" b="1">
                <a:solidFill>
                  <a:schemeClr val="accent3"/>
                </a:solidFill>
                <a:latin typeface="Bookman Old Style" panose="02050604050505020204" pitchFamily="18" charset="0"/>
              </a:defRPr>
            </a:lvl2pPr>
            <a:lvl3pPr marL="9525" indent="0" algn="l">
              <a:lnSpc>
                <a:spcPct val="100000"/>
              </a:lnSpc>
              <a:spcBef>
                <a:spcPts val="200"/>
              </a:spcBef>
              <a:spcAft>
                <a:spcPts val="600"/>
              </a:spcAft>
              <a:buClr>
                <a:schemeClr val="accent1"/>
              </a:buClr>
              <a:buFont typeface="Arial" panose="020B0604020202020204" pitchFamily="34" charset="0"/>
              <a:buNone/>
              <a:tabLst/>
              <a:defRPr sz="1400">
                <a:latin typeface="Georgia" panose="02040502050405020303" pitchFamily="18" charset="0"/>
              </a:defRPr>
            </a:lvl3pPr>
            <a:lvl4pPr marL="231775" indent="-231775">
              <a:lnSpc>
                <a:spcPct val="100000"/>
              </a:lnSpc>
              <a:spcBef>
                <a:spcPts val="200"/>
              </a:spcBef>
              <a:spcAft>
                <a:spcPts val="600"/>
              </a:spcAft>
              <a:buClr>
                <a:schemeClr val="accent1"/>
              </a:buClr>
              <a:buFont typeface="Arial" panose="020B0604020202020204" pitchFamily="34" charset="0"/>
              <a:buChar char="•"/>
              <a:tabLst/>
              <a:defRPr sz="1600">
                <a:latin typeface="Franklin Gothic Book" panose="020B0503020102020204" pitchFamily="34" charset="0"/>
              </a:defRPr>
            </a:lvl4pPr>
            <a:lvl5pPr marL="463550" indent="-219075">
              <a:lnSpc>
                <a:spcPct val="100000"/>
              </a:lnSpc>
              <a:spcBef>
                <a:spcPts val="200"/>
              </a:spcBef>
              <a:spcAft>
                <a:spcPts val="600"/>
              </a:spcAft>
              <a:buClr>
                <a:schemeClr val="accent4"/>
              </a:buClr>
              <a:buFont typeface="System Font Regular"/>
              <a:buChar char="−"/>
              <a:tabLst/>
              <a:defRPr sz="1600">
                <a:latin typeface="Franklin Gothic Book" panose="020B0503020102020204" pitchFamily="34" charset="0"/>
              </a:defRPr>
            </a:lvl5pPr>
          </a:lstStyle>
          <a:p>
            <a:pPr lvl="0"/>
            <a:r>
              <a:rPr lang="en-US" dirty="0"/>
              <a:t>Click to edit text</a:t>
            </a:r>
          </a:p>
        </p:txBody>
      </p:sp>
      <p:sp>
        <p:nvSpPr>
          <p:cNvPr id="9" name="Content Placeholder 14">
            <a:extLst>
              <a:ext uri="{FF2B5EF4-FFF2-40B4-BE49-F238E27FC236}">
                <a16:creationId xmlns:a16="http://schemas.microsoft.com/office/drawing/2014/main" id="{2895DEA3-C92A-4C15-B6DF-5A36B3E17AE1}"/>
              </a:ext>
            </a:extLst>
          </p:cNvPr>
          <p:cNvSpPr>
            <a:spLocks noGrp="1" noChangeAspect="1"/>
          </p:cNvSpPr>
          <p:nvPr>
            <p:ph sz="quarter" idx="21" hasCustomPrompt="1"/>
          </p:nvPr>
        </p:nvSpPr>
        <p:spPr>
          <a:xfrm>
            <a:off x="228599" y="908021"/>
            <a:ext cx="1093076" cy="1010984"/>
          </a:xfrm>
          <a:prstGeom prst="rect">
            <a:avLst/>
          </a:prstGeom>
        </p:spPr>
        <p:txBody>
          <a:bodyPr anchor="ctr"/>
          <a:lstStyle>
            <a:lvl1pPr marL="0" indent="0" algn="ctr">
              <a:lnSpc>
                <a:spcPct val="100000"/>
              </a:lnSpc>
              <a:spcBef>
                <a:spcPts val="0"/>
              </a:spcBef>
              <a:buNone/>
              <a:defRPr sz="1050" b="0">
                <a:solidFill>
                  <a:schemeClr val="bg2">
                    <a:lumMod val="50000"/>
                  </a:schemeClr>
                </a:solidFill>
                <a:latin typeface="Franklin Gothic Book" panose="020B0503020102020204" pitchFamily="34" charset="0"/>
              </a:defRPr>
            </a:lvl1pPr>
            <a:lvl2pPr marL="457200" indent="0">
              <a:buNone/>
              <a:defRPr/>
            </a:lvl2pPr>
          </a:lstStyle>
          <a:p>
            <a:pPr lvl="0"/>
            <a:r>
              <a:rPr lang="en-US" dirty="0"/>
              <a:t>Insert Icon here</a:t>
            </a:r>
          </a:p>
        </p:txBody>
      </p:sp>
      <p:cxnSp>
        <p:nvCxnSpPr>
          <p:cNvPr id="26" name="Straight Connector 25">
            <a:extLst>
              <a:ext uri="{FF2B5EF4-FFF2-40B4-BE49-F238E27FC236}">
                <a16:creationId xmlns:a16="http://schemas.microsoft.com/office/drawing/2014/main" id="{A6B89993-DCC2-4E1B-95B2-A4F447BA1A71}"/>
              </a:ext>
            </a:extLst>
          </p:cNvPr>
          <p:cNvCxnSpPr>
            <a:cxnSpLocks noChangeAspect="1"/>
          </p:cNvCxnSpPr>
          <p:nvPr userDrawn="1"/>
        </p:nvCxnSpPr>
        <p:spPr>
          <a:xfrm flipH="1">
            <a:off x="228599" y="2055495"/>
            <a:ext cx="862250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Content Placeholder 14">
            <a:extLst>
              <a:ext uri="{FF2B5EF4-FFF2-40B4-BE49-F238E27FC236}">
                <a16:creationId xmlns:a16="http://schemas.microsoft.com/office/drawing/2014/main" id="{CAE71159-E583-4B94-86BE-A95053116F4B}"/>
              </a:ext>
            </a:extLst>
          </p:cNvPr>
          <p:cNvSpPr>
            <a:spLocks noGrp="1" noChangeAspect="1"/>
          </p:cNvSpPr>
          <p:nvPr>
            <p:ph sz="quarter" idx="33" hasCustomPrompt="1"/>
          </p:nvPr>
        </p:nvSpPr>
        <p:spPr>
          <a:xfrm>
            <a:off x="4727278" y="908021"/>
            <a:ext cx="1093076" cy="1010984"/>
          </a:xfrm>
          <a:prstGeom prst="rect">
            <a:avLst/>
          </a:prstGeom>
        </p:spPr>
        <p:txBody>
          <a:bodyPr anchor="ctr"/>
          <a:lstStyle>
            <a:lvl1pPr marL="0" indent="0" algn="ctr">
              <a:lnSpc>
                <a:spcPct val="100000"/>
              </a:lnSpc>
              <a:spcBef>
                <a:spcPts val="0"/>
              </a:spcBef>
              <a:buNone/>
              <a:defRPr sz="1050" b="0">
                <a:solidFill>
                  <a:schemeClr val="bg2">
                    <a:lumMod val="50000"/>
                  </a:schemeClr>
                </a:solidFill>
                <a:latin typeface="Franklin Gothic Book" panose="020B0503020102020204" pitchFamily="34" charset="0"/>
              </a:defRPr>
            </a:lvl1pPr>
            <a:lvl2pPr marL="457200" indent="0">
              <a:buNone/>
              <a:defRPr/>
            </a:lvl2pPr>
          </a:lstStyle>
          <a:p>
            <a:pPr lvl="0"/>
            <a:r>
              <a:rPr lang="en-US" dirty="0"/>
              <a:t>Insert Icon here</a:t>
            </a:r>
          </a:p>
        </p:txBody>
      </p:sp>
      <p:sp>
        <p:nvSpPr>
          <p:cNvPr id="31" name="Content Placeholder 14">
            <a:extLst>
              <a:ext uri="{FF2B5EF4-FFF2-40B4-BE49-F238E27FC236}">
                <a16:creationId xmlns:a16="http://schemas.microsoft.com/office/drawing/2014/main" id="{E27CDB30-8928-4C15-A9EC-5876A6D41B2D}"/>
              </a:ext>
            </a:extLst>
          </p:cNvPr>
          <p:cNvSpPr>
            <a:spLocks noGrp="1" noChangeAspect="1"/>
          </p:cNvSpPr>
          <p:nvPr>
            <p:ph sz="quarter" idx="35" hasCustomPrompt="1"/>
          </p:nvPr>
        </p:nvSpPr>
        <p:spPr>
          <a:xfrm>
            <a:off x="228595" y="2224415"/>
            <a:ext cx="1093076" cy="1010984"/>
          </a:xfrm>
          <a:prstGeom prst="rect">
            <a:avLst/>
          </a:prstGeom>
        </p:spPr>
        <p:txBody>
          <a:bodyPr anchor="ctr"/>
          <a:lstStyle>
            <a:lvl1pPr marL="0" indent="0" algn="ctr">
              <a:lnSpc>
                <a:spcPct val="100000"/>
              </a:lnSpc>
              <a:spcBef>
                <a:spcPts val="0"/>
              </a:spcBef>
              <a:buNone/>
              <a:defRPr sz="1050" b="0">
                <a:solidFill>
                  <a:schemeClr val="bg2">
                    <a:lumMod val="50000"/>
                  </a:schemeClr>
                </a:solidFill>
                <a:latin typeface="Franklin Gothic Book" panose="020B0503020102020204" pitchFamily="34" charset="0"/>
              </a:defRPr>
            </a:lvl1pPr>
            <a:lvl2pPr marL="457200" indent="0">
              <a:buNone/>
              <a:defRPr/>
            </a:lvl2pPr>
          </a:lstStyle>
          <a:p>
            <a:pPr lvl="0"/>
            <a:r>
              <a:rPr lang="en-US" dirty="0"/>
              <a:t>Insert Icon here</a:t>
            </a:r>
          </a:p>
        </p:txBody>
      </p:sp>
      <p:cxnSp>
        <p:nvCxnSpPr>
          <p:cNvPr id="32" name="Straight Connector 31">
            <a:extLst>
              <a:ext uri="{FF2B5EF4-FFF2-40B4-BE49-F238E27FC236}">
                <a16:creationId xmlns:a16="http://schemas.microsoft.com/office/drawing/2014/main" id="{5E6F9208-A847-45E0-8B00-21091BEF8C34}"/>
              </a:ext>
            </a:extLst>
          </p:cNvPr>
          <p:cNvCxnSpPr>
            <a:cxnSpLocks noChangeAspect="1"/>
          </p:cNvCxnSpPr>
          <p:nvPr userDrawn="1"/>
        </p:nvCxnSpPr>
        <p:spPr>
          <a:xfrm flipH="1">
            <a:off x="228595" y="3399185"/>
            <a:ext cx="862251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Content Placeholder 14">
            <a:extLst>
              <a:ext uri="{FF2B5EF4-FFF2-40B4-BE49-F238E27FC236}">
                <a16:creationId xmlns:a16="http://schemas.microsoft.com/office/drawing/2014/main" id="{30FEFA82-9F3A-4C48-B958-86679D425C2F}"/>
              </a:ext>
            </a:extLst>
          </p:cNvPr>
          <p:cNvSpPr>
            <a:spLocks noGrp="1" noChangeAspect="1"/>
          </p:cNvSpPr>
          <p:nvPr>
            <p:ph sz="quarter" idx="37" hasCustomPrompt="1"/>
          </p:nvPr>
        </p:nvSpPr>
        <p:spPr>
          <a:xfrm>
            <a:off x="4727274" y="2224415"/>
            <a:ext cx="1093076" cy="1010984"/>
          </a:xfrm>
          <a:prstGeom prst="rect">
            <a:avLst/>
          </a:prstGeom>
        </p:spPr>
        <p:txBody>
          <a:bodyPr anchor="ctr"/>
          <a:lstStyle>
            <a:lvl1pPr marL="0" indent="0" algn="ctr">
              <a:lnSpc>
                <a:spcPct val="100000"/>
              </a:lnSpc>
              <a:spcBef>
                <a:spcPts val="0"/>
              </a:spcBef>
              <a:buNone/>
              <a:defRPr sz="1050" b="0">
                <a:solidFill>
                  <a:schemeClr val="bg2">
                    <a:lumMod val="50000"/>
                  </a:schemeClr>
                </a:solidFill>
                <a:latin typeface="Franklin Gothic Book" panose="020B0503020102020204" pitchFamily="34" charset="0"/>
              </a:defRPr>
            </a:lvl1pPr>
            <a:lvl2pPr marL="457200" indent="0">
              <a:buNone/>
              <a:defRPr/>
            </a:lvl2pPr>
          </a:lstStyle>
          <a:p>
            <a:pPr lvl="0"/>
            <a:r>
              <a:rPr lang="en-US" dirty="0"/>
              <a:t>Insert Icon here</a:t>
            </a:r>
          </a:p>
        </p:txBody>
      </p:sp>
      <p:sp>
        <p:nvSpPr>
          <p:cNvPr id="36" name="Content Placeholder 14">
            <a:extLst>
              <a:ext uri="{FF2B5EF4-FFF2-40B4-BE49-F238E27FC236}">
                <a16:creationId xmlns:a16="http://schemas.microsoft.com/office/drawing/2014/main" id="{104D0D51-7595-4219-B199-90B3A18A789E}"/>
              </a:ext>
            </a:extLst>
          </p:cNvPr>
          <p:cNvSpPr>
            <a:spLocks noGrp="1" noChangeAspect="1"/>
          </p:cNvSpPr>
          <p:nvPr>
            <p:ph sz="quarter" idx="39" hasCustomPrompt="1"/>
          </p:nvPr>
        </p:nvSpPr>
        <p:spPr>
          <a:xfrm>
            <a:off x="228595" y="3540019"/>
            <a:ext cx="1093076" cy="1010984"/>
          </a:xfrm>
          <a:prstGeom prst="rect">
            <a:avLst/>
          </a:prstGeom>
        </p:spPr>
        <p:txBody>
          <a:bodyPr anchor="ctr"/>
          <a:lstStyle>
            <a:lvl1pPr marL="0" indent="0" algn="ctr">
              <a:lnSpc>
                <a:spcPct val="100000"/>
              </a:lnSpc>
              <a:spcBef>
                <a:spcPts val="0"/>
              </a:spcBef>
              <a:buNone/>
              <a:defRPr sz="1050" b="0">
                <a:solidFill>
                  <a:schemeClr val="bg2">
                    <a:lumMod val="50000"/>
                  </a:schemeClr>
                </a:solidFill>
                <a:latin typeface="Franklin Gothic Book" panose="020B0503020102020204" pitchFamily="34" charset="0"/>
              </a:defRPr>
            </a:lvl1pPr>
            <a:lvl2pPr marL="457200" indent="0">
              <a:buNone/>
              <a:defRPr/>
            </a:lvl2pPr>
          </a:lstStyle>
          <a:p>
            <a:pPr lvl="0"/>
            <a:r>
              <a:rPr lang="en-US" dirty="0"/>
              <a:t>Insert Icon here</a:t>
            </a:r>
          </a:p>
        </p:txBody>
      </p:sp>
      <p:sp>
        <p:nvSpPr>
          <p:cNvPr id="39" name="Content Placeholder 14">
            <a:extLst>
              <a:ext uri="{FF2B5EF4-FFF2-40B4-BE49-F238E27FC236}">
                <a16:creationId xmlns:a16="http://schemas.microsoft.com/office/drawing/2014/main" id="{649D7F22-623B-4468-946C-4B900E6ED568}"/>
              </a:ext>
            </a:extLst>
          </p:cNvPr>
          <p:cNvSpPr>
            <a:spLocks noGrp="1" noChangeAspect="1"/>
          </p:cNvSpPr>
          <p:nvPr>
            <p:ph sz="quarter" idx="41" hasCustomPrompt="1"/>
          </p:nvPr>
        </p:nvSpPr>
        <p:spPr>
          <a:xfrm>
            <a:off x="4727274" y="3540019"/>
            <a:ext cx="1093076" cy="1010984"/>
          </a:xfrm>
          <a:prstGeom prst="rect">
            <a:avLst/>
          </a:prstGeom>
        </p:spPr>
        <p:txBody>
          <a:bodyPr anchor="ctr"/>
          <a:lstStyle>
            <a:lvl1pPr marL="0" indent="0" algn="ctr">
              <a:lnSpc>
                <a:spcPct val="100000"/>
              </a:lnSpc>
              <a:spcBef>
                <a:spcPts val="0"/>
              </a:spcBef>
              <a:buNone/>
              <a:defRPr sz="1050" b="0">
                <a:solidFill>
                  <a:schemeClr val="bg2">
                    <a:lumMod val="50000"/>
                  </a:schemeClr>
                </a:solidFill>
                <a:latin typeface="Franklin Gothic Book" panose="020B0503020102020204" pitchFamily="34" charset="0"/>
              </a:defRPr>
            </a:lvl1pPr>
            <a:lvl2pPr marL="457200" indent="0">
              <a:buNone/>
              <a:defRPr/>
            </a:lvl2pPr>
          </a:lstStyle>
          <a:p>
            <a:pPr lvl="0"/>
            <a:r>
              <a:rPr lang="en-US" dirty="0"/>
              <a:t>Insert Icon here</a:t>
            </a:r>
          </a:p>
        </p:txBody>
      </p:sp>
      <p:cxnSp>
        <p:nvCxnSpPr>
          <p:cNvPr id="47" name="Straight Connector 46">
            <a:extLst>
              <a:ext uri="{FF2B5EF4-FFF2-40B4-BE49-F238E27FC236}">
                <a16:creationId xmlns:a16="http://schemas.microsoft.com/office/drawing/2014/main" id="{9CE90CE0-FD5F-43B8-9DAD-ECA9ED5DEF40}"/>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8DE84C5-4083-4ED7-97BB-9DCF251E493E}"/>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sp>
        <p:nvSpPr>
          <p:cNvPr id="3" name="Text Placeholder 2">
            <a:extLst>
              <a:ext uri="{FF2B5EF4-FFF2-40B4-BE49-F238E27FC236}">
                <a16:creationId xmlns:a16="http://schemas.microsoft.com/office/drawing/2014/main" id="{805DE91E-4F42-437C-ACA5-C6DF2D4C0AE4}"/>
              </a:ext>
            </a:extLst>
          </p:cNvPr>
          <p:cNvSpPr>
            <a:spLocks noGrp="1"/>
          </p:cNvSpPr>
          <p:nvPr>
            <p:ph type="body" sz="quarter" idx="42" hasCustomPrompt="1"/>
          </p:nvPr>
        </p:nvSpPr>
        <p:spPr>
          <a:xfrm>
            <a:off x="1398589" y="1290638"/>
            <a:ext cx="2954972" cy="623887"/>
          </a:xfrm>
          <a:prstGeom prst="rect">
            <a:avLst/>
          </a:prstGeom>
        </p:spPr>
        <p:txBody>
          <a:bodyPr>
            <a:normAutofit/>
          </a:bodyPr>
          <a:lstStyle>
            <a:lvl1pPr marL="0" indent="0">
              <a:buNone/>
              <a:defRPr sz="1200">
                <a:latin typeface="+mn-lt"/>
                <a:cs typeface="Calibri" panose="020F0502020204030204" pitchFamily="34" charset="0"/>
              </a:defRPr>
            </a:lvl1pPr>
          </a:lstStyle>
          <a:p>
            <a:pPr lvl="0"/>
            <a:r>
              <a:rPr lang="en-US" dirty="0"/>
              <a:t>Click to edit text</a:t>
            </a:r>
          </a:p>
        </p:txBody>
      </p:sp>
      <p:sp>
        <p:nvSpPr>
          <p:cNvPr id="23" name="Text Placeholder 10">
            <a:extLst>
              <a:ext uri="{FF2B5EF4-FFF2-40B4-BE49-F238E27FC236}">
                <a16:creationId xmlns:a16="http://schemas.microsoft.com/office/drawing/2014/main" id="{EEBBCA51-993A-4404-8372-93BB3CCA38D7}"/>
              </a:ext>
            </a:extLst>
          </p:cNvPr>
          <p:cNvSpPr>
            <a:spLocks noGrp="1" noChangeAspect="1"/>
          </p:cNvSpPr>
          <p:nvPr>
            <p:ph type="body" sz="quarter" idx="43" hasCustomPrompt="1"/>
          </p:nvPr>
        </p:nvSpPr>
        <p:spPr>
          <a:xfrm>
            <a:off x="1397164" y="2229388"/>
            <a:ext cx="2955962" cy="383258"/>
          </a:xfrm>
          <a:prstGeom prst="rect">
            <a:avLst/>
          </a:prstGeom>
        </p:spPr>
        <p:txBody>
          <a:bodyPr/>
          <a:lstStyle>
            <a:lvl1pPr marL="0" indent="0" algn="l">
              <a:lnSpc>
                <a:spcPct val="100000"/>
              </a:lnSpc>
              <a:spcBef>
                <a:spcPts val="200"/>
              </a:spcBef>
              <a:spcAft>
                <a:spcPts val="600"/>
              </a:spcAft>
              <a:buClr>
                <a:schemeClr val="accent1"/>
              </a:buClr>
              <a:buNone/>
              <a:defRPr sz="1600" b="1">
                <a:solidFill>
                  <a:schemeClr val="accent1"/>
                </a:solidFill>
                <a:latin typeface="+mn-lt"/>
              </a:defRPr>
            </a:lvl1pPr>
            <a:lvl2pPr marL="9525" indent="0" algn="l">
              <a:lnSpc>
                <a:spcPct val="100000"/>
              </a:lnSpc>
              <a:spcBef>
                <a:spcPts val="200"/>
              </a:spcBef>
              <a:spcAft>
                <a:spcPts val="600"/>
              </a:spcAft>
              <a:buClr>
                <a:schemeClr val="accent4"/>
              </a:buClr>
              <a:buFont typeface="System Font Regular"/>
              <a:buNone/>
              <a:tabLst/>
              <a:defRPr sz="1600" b="1">
                <a:solidFill>
                  <a:schemeClr val="accent3"/>
                </a:solidFill>
                <a:latin typeface="Bookman Old Style" panose="02050604050505020204" pitchFamily="18" charset="0"/>
              </a:defRPr>
            </a:lvl2pPr>
            <a:lvl3pPr marL="9525" indent="0" algn="l">
              <a:lnSpc>
                <a:spcPct val="100000"/>
              </a:lnSpc>
              <a:spcBef>
                <a:spcPts val="200"/>
              </a:spcBef>
              <a:spcAft>
                <a:spcPts val="600"/>
              </a:spcAft>
              <a:buClr>
                <a:schemeClr val="accent1"/>
              </a:buClr>
              <a:buFont typeface="Arial" panose="020B0604020202020204" pitchFamily="34" charset="0"/>
              <a:buNone/>
              <a:tabLst/>
              <a:defRPr sz="1400">
                <a:latin typeface="Georgia" panose="02040502050405020303" pitchFamily="18" charset="0"/>
              </a:defRPr>
            </a:lvl3pPr>
            <a:lvl4pPr marL="231775" indent="-231775">
              <a:lnSpc>
                <a:spcPct val="100000"/>
              </a:lnSpc>
              <a:spcBef>
                <a:spcPts val="200"/>
              </a:spcBef>
              <a:spcAft>
                <a:spcPts val="600"/>
              </a:spcAft>
              <a:buClr>
                <a:schemeClr val="accent1"/>
              </a:buClr>
              <a:buFont typeface="Arial" panose="020B0604020202020204" pitchFamily="34" charset="0"/>
              <a:buChar char="•"/>
              <a:tabLst/>
              <a:defRPr sz="1600">
                <a:latin typeface="Franklin Gothic Book" panose="020B0503020102020204" pitchFamily="34" charset="0"/>
              </a:defRPr>
            </a:lvl4pPr>
            <a:lvl5pPr marL="463550" indent="-219075">
              <a:lnSpc>
                <a:spcPct val="100000"/>
              </a:lnSpc>
              <a:spcBef>
                <a:spcPts val="200"/>
              </a:spcBef>
              <a:spcAft>
                <a:spcPts val="600"/>
              </a:spcAft>
              <a:buClr>
                <a:schemeClr val="accent4"/>
              </a:buClr>
              <a:buFont typeface="System Font Regular"/>
              <a:buChar char="−"/>
              <a:tabLst/>
              <a:defRPr sz="1600">
                <a:latin typeface="Franklin Gothic Book" panose="020B0503020102020204" pitchFamily="34" charset="0"/>
              </a:defRPr>
            </a:lvl5pPr>
          </a:lstStyle>
          <a:p>
            <a:pPr lvl="0"/>
            <a:r>
              <a:rPr lang="en-US" dirty="0"/>
              <a:t>Click to edit text</a:t>
            </a:r>
          </a:p>
        </p:txBody>
      </p:sp>
      <p:sp>
        <p:nvSpPr>
          <p:cNvPr id="24" name="Text Placeholder 2">
            <a:extLst>
              <a:ext uri="{FF2B5EF4-FFF2-40B4-BE49-F238E27FC236}">
                <a16:creationId xmlns:a16="http://schemas.microsoft.com/office/drawing/2014/main" id="{8CBE65F9-3C82-49B6-B05E-6E319CF794C5}"/>
              </a:ext>
            </a:extLst>
          </p:cNvPr>
          <p:cNvSpPr>
            <a:spLocks noGrp="1"/>
          </p:cNvSpPr>
          <p:nvPr>
            <p:ph type="body" sz="quarter" idx="44" hasCustomPrompt="1"/>
          </p:nvPr>
        </p:nvSpPr>
        <p:spPr>
          <a:xfrm>
            <a:off x="1397877" y="2612005"/>
            <a:ext cx="2954972" cy="623887"/>
          </a:xfrm>
          <a:prstGeom prst="rect">
            <a:avLst/>
          </a:prstGeom>
        </p:spPr>
        <p:txBody>
          <a:bodyPr>
            <a:normAutofit/>
          </a:bodyPr>
          <a:lstStyle>
            <a:lvl1pPr marL="0" indent="0">
              <a:buNone/>
              <a:defRPr lang="en-US" sz="1200" dirty="0">
                <a:latin typeface="+mn-lt"/>
                <a:cs typeface="Calibri" panose="020F0502020204030204" pitchFamily="34" charset="0"/>
              </a:defRPr>
            </a:lvl1pPr>
          </a:lstStyle>
          <a:p>
            <a:pPr marL="171450" lvl="0" indent="-171450"/>
            <a:r>
              <a:rPr lang="en-US" dirty="0"/>
              <a:t>Click to edit text</a:t>
            </a:r>
          </a:p>
        </p:txBody>
      </p:sp>
      <p:sp>
        <p:nvSpPr>
          <p:cNvPr id="25" name="Text Placeholder 10">
            <a:extLst>
              <a:ext uri="{FF2B5EF4-FFF2-40B4-BE49-F238E27FC236}">
                <a16:creationId xmlns:a16="http://schemas.microsoft.com/office/drawing/2014/main" id="{BF5B7CDA-8475-441F-9D46-E9E064DE1DBF}"/>
              </a:ext>
            </a:extLst>
          </p:cNvPr>
          <p:cNvSpPr>
            <a:spLocks noGrp="1" noChangeAspect="1"/>
          </p:cNvSpPr>
          <p:nvPr>
            <p:ph type="body" sz="quarter" idx="45" hasCustomPrompt="1"/>
          </p:nvPr>
        </p:nvSpPr>
        <p:spPr>
          <a:xfrm>
            <a:off x="1396452" y="3544499"/>
            <a:ext cx="2955962" cy="383258"/>
          </a:xfrm>
          <a:prstGeom prst="rect">
            <a:avLst/>
          </a:prstGeom>
        </p:spPr>
        <p:txBody>
          <a:bodyPr/>
          <a:lstStyle>
            <a:lvl1pPr marL="0" indent="0" algn="l">
              <a:lnSpc>
                <a:spcPct val="100000"/>
              </a:lnSpc>
              <a:spcBef>
                <a:spcPts val="200"/>
              </a:spcBef>
              <a:spcAft>
                <a:spcPts val="600"/>
              </a:spcAft>
              <a:buClr>
                <a:schemeClr val="accent1"/>
              </a:buClr>
              <a:buNone/>
              <a:defRPr sz="1600" b="1">
                <a:solidFill>
                  <a:schemeClr val="accent1"/>
                </a:solidFill>
                <a:latin typeface="+mn-lt"/>
              </a:defRPr>
            </a:lvl1pPr>
            <a:lvl2pPr marL="9525" indent="0" algn="l">
              <a:lnSpc>
                <a:spcPct val="100000"/>
              </a:lnSpc>
              <a:spcBef>
                <a:spcPts val="200"/>
              </a:spcBef>
              <a:spcAft>
                <a:spcPts val="600"/>
              </a:spcAft>
              <a:buClr>
                <a:schemeClr val="accent4"/>
              </a:buClr>
              <a:buFont typeface="System Font Regular"/>
              <a:buNone/>
              <a:tabLst/>
              <a:defRPr sz="1600" b="1">
                <a:solidFill>
                  <a:schemeClr val="accent3"/>
                </a:solidFill>
                <a:latin typeface="Bookman Old Style" panose="02050604050505020204" pitchFamily="18" charset="0"/>
              </a:defRPr>
            </a:lvl2pPr>
            <a:lvl3pPr marL="9525" indent="0" algn="l">
              <a:lnSpc>
                <a:spcPct val="100000"/>
              </a:lnSpc>
              <a:spcBef>
                <a:spcPts val="200"/>
              </a:spcBef>
              <a:spcAft>
                <a:spcPts val="600"/>
              </a:spcAft>
              <a:buClr>
                <a:schemeClr val="accent1"/>
              </a:buClr>
              <a:buFont typeface="Arial" panose="020B0604020202020204" pitchFamily="34" charset="0"/>
              <a:buNone/>
              <a:tabLst/>
              <a:defRPr sz="1400">
                <a:latin typeface="Georgia" panose="02040502050405020303" pitchFamily="18" charset="0"/>
              </a:defRPr>
            </a:lvl3pPr>
            <a:lvl4pPr marL="231775" indent="-231775">
              <a:lnSpc>
                <a:spcPct val="100000"/>
              </a:lnSpc>
              <a:spcBef>
                <a:spcPts val="200"/>
              </a:spcBef>
              <a:spcAft>
                <a:spcPts val="600"/>
              </a:spcAft>
              <a:buClr>
                <a:schemeClr val="accent1"/>
              </a:buClr>
              <a:buFont typeface="Arial" panose="020B0604020202020204" pitchFamily="34" charset="0"/>
              <a:buChar char="•"/>
              <a:tabLst/>
              <a:defRPr sz="1600">
                <a:latin typeface="Franklin Gothic Book" panose="020B0503020102020204" pitchFamily="34" charset="0"/>
              </a:defRPr>
            </a:lvl4pPr>
            <a:lvl5pPr marL="463550" indent="-219075">
              <a:lnSpc>
                <a:spcPct val="100000"/>
              </a:lnSpc>
              <a:spcBef>
                <a:spcPts val="200"/>
              </a:spcBef>
              <a:spcAft>
                <a:spcPts val="600"/>
              </a:spcAft>
              <a:buClr>
                <a:schemeClr val="accent4"/>
              </a:buClr>
              <a:buFont typeface="System Font Regular"/>
              <a:buChar char="−"/>
              <a:tabLst/>
              <a:defRPr sz="1600">
                <a:latin typeface="Franklin Gothic Book" panose="020B0503020102020204" pitchFamily="34" charset="0"/>
              </a:defRPr>
            </a:lvl5pPr>
          </a:lstStyle>
          <a:p>
            <a:pPr lvl="0"/>
            <a:r>
              <a:rPr lang="en-US" dirty="0"/>
              <a:t>Click to edit text</a:t>
            </a:r>
          </a:p>
        </p:txBody>
      </p:sp>
      <p:sp>
        <p:nvSpPr>
          <p:cNvPr id="27" name="Text Placeholder 2">
            <a:extLst>
              <a:ext uri="{FF2B5EF4-FFF2-40B4-BE49-F238E27FC236}">
                <a16:creationId xmlns:a16="http://schemas.microsoft.com/office/drawing/2014/main" id="{C2206DA5-7597-4277-AA5C-3DB5A0F92E98}"/>
              </a:ext>
            </a:extLst>
          </p:cNvPr>
          <p:cNvSpPr>
            <a:spLocks noGrp="1"/>
          </p:cNvSpPr>
          <p:nvPr>
            <p:ph type="body" sz="quarter" idx="46" hasCustomPrompt="1"/>
          </p:nvPr>
        </p:nvSpPr>
        <p:spPr>
          <a:xfrm>
            <a:off x="1397165" y="3927116"/>
            <a:ext cx="2954972" cy="623887"/>
          </a:xfrm>
          <a:prstGeom prst="rect">
            <a:avLst/>
          </a:prstGeom>
        </p:spPr>
        <p:txBody>
          <a:bodyPr>
            <a:normAutofit/>
          </a:bodyPr>
          <a:lstStyle>
            <a:lvl1pPr marL="0" indent="0">
              <a:buNone/>
              <a:defRPr lang="en-US" sz="1200" dirty="0">
                <a:latin typeface="+mn-lt"/>
                <a:cs typeface="Calibri" panose="020F0502020204030204" pitchFamily="34" charset="0"/>
              </a:defRPr>
            </a:lvl1pPr>
          </a:lstStyle>
          <a:p>
            <a:pPr marL="171450" lvl="0" indent="-171450"/>
            <a:r>
              <a:rPr lang="en-US" dirty="0"/>
              <a:t>Click to edit text</a:t>
            </a:r>
          </a:p>
        </p:txBody>
      </p:sp>
      <p:sp>
        <p:nvSpPr>
          <p:cNvPr id="37" name="Text Placeholder 10">
            <a:extLst>
              <a:ext uri="{FF2B5EF4-FFF2-40B4-BE49-F238E27FC236}">
                <a16:creationId xmlns:a16="http://schemas.microsoft.com/office/drawing/2014/main" id="{95AE5FA6-0A75-47E8-9CC7-6F52B442611F}"/>
              </a:ext>
            </a:extLst>
          </p:cNvPr>
          <p:cNvSpPr>
            <a:spLocks noGrp="1" noChangeAspect="1"/>
          </p:cNvSpPr>
          <p:nvPr>
            <p:ph type="body" sz="quarter" idx="47" hasCustomPrompt="1"/>
          </p:nvPr>
        </p:nvSpPr>
        <p:spPr>
          <a:xfrm>
            <a:off x="5896846" y="908021"/>
            <a:ext cx="2955962" cy="383258"/>
          </a:xfrm>
          <a:prstGeom prst="rect">
            <a:avLst/>
          </a:prstGeom>
        </p:spPr>
        <p:txBody>
          <a:bodyPr/>
          <a:lstStyle>
            <a:lvl1pPr marL="0" indent="0" algn="l">
              <a:lnSpc>
                <a:spcPct val="100000"/>
              </a:lnSpc>
              <a:spcBef>
                <a:spcPts val="200"/>
              </a:spcBef>
              <a:spcAft>
                <a:spcPts val="600"/>
              </a:spcAft>
              <a:buClr>
                <a:schemeClr val="accent1"/>
              </a:buClr>
              <a:buNone/>
              <a:defRPr sz="1600" b="1">
                <a:solidFill>
                  <a:schemeClr val="accent1"/>
                </a:solidFill>
                <a:latin typeface="+mn-lt"/>
              </a:defRPr>
            </a:lvl1pPr>
            <a:lvl2pPr marL="9525" indent="0" algn="l">
              <a:lnSpc>
                <a:spcPct val="100000"/>
              </a:lnSpc>
              <a:spcBef>
                <a:spcPts val="200"/>
              </a:spcBef>
              <a:spcAft>
                <a:spcPts val="600"/>
              </a:spcAft>
              <a:buClr>
                <a:schemeClr val="accent4"/>
              </a:buClr>
              <a:buFont typeface="System Font Regular"/>
              <a:buNone/>
              <a:tabLst/>
              <a:defRPr sz="1600" b="1">
                <a:solidFill>
                  <a:schemeClr val="accent3"/>
                </a:solidFill>
                <a:latin typeface="Bookman Old Style" panose="02050604050505020204" pitchFamily="18" charset="0"/>
              </a:defRPr>
            </a:lvl2pPr>
            <a:lvl3pPr marL="9525" indent="0" algn="l">
              <a:lnSpc>
                <a:spcPct val="100000"/>
              </a:lnSpc>
              <a:spcBef>
                <a:spcPts val="200"/>
              </a:spcBef>
              <a:spcAft>
                <a:spcPts val="600"/>
              </a:spcAft>
              <a:buClr>
                <a:schemeClr val="accent1"/>
              </a:buClr>
              <a:buFont typeface="Arial" panose="020B0604020202020204" pitchFamily="34" charset="0"/>
              <a:buNone/>
              <a:tabLst/>
              <a:defRPr sz="1400">
                <a:latin typeface="Georgia" panose="02040502050405020303" pitchFamily="18" charset="0"/>
              </a:defRPr>
            </a:lvl3pPr>
            <a:lvl4pPr marL="231775" indent="-231775">
              <a:lnSpc>
                <a:spcPct val="100000"/>
              </a:lnSpc>
              <a:spcBef>
                <a:spcPts val="200"/>
              </a:spcBef>
              <a:spcAft>
                <a:spcPts val="600"/>
              </a:spcAft>
              <a:buClr>
                <a:schemeClr val="accent1"/>
              </a:buClr>
              <a:buFont typeface="Arial" panose="020B0604020202020204" pitchFamily="34" charset="0"/>
              <a:buChar char="•"/>
              <a:tabLst/>
              <a:defRPr sz="1600">
                <a:latin typeface="Franklin Gothic Book" panose="020B0503020102020204" pitchFamily="34" charset="0"/>
              </a:defRPr>
            </a:lvl4pPr>
            <a:lvl5pPr marL="463550" indent="-219075">
              <a:lnSpc>
                <a:spcPct val="100000"/>
              </a:lnSpc>
              <a:spcBef>
                <a:spcPts val="200"/>
              </a:spcBef>
              <a:spcAft>
                <a:spcPts val="600"/>
              </a:spcAft>
              <a:buClr>
                <a:schemeClr val="accent4"/>
              </a:buClr>
              <a:buFont typeface="System Font Regular"/>
              <a:buChar char="−"/>
              <a:tabLst/>
              <a:defRPr sz="1600">
                <a:latin typeface="Franklin Gothic Book" panose="020B0503020102020204" pitchFamily="34" charset="0"/>
              </a:defRPr>
            </a:lvl5pPr>
          </a:lstStyle>
          <a:p>
            <a:pPr lvl="0"/>
            <a:r>
              <a:rPr lang="en-US" dirty="0"/>
              <a:t>Click to edit text</a:t>
            </a:r>
          </a:p>
        </p:txBody>
      </p:sp>
      <p:sp>
        <p:nvSpPr>
          <p:cNvPr id="40" name="Text Placeholder 2">
            <a:extLst>
              <a:ext uri="{FF2B5EF4-FFF2-40B4-BE49-F238E27FC236}">
                <a16:creationId xmlns:a16="http://schemas.microsoft.com/office/drawing/2014/main" id="{EECE6AED-E324-4C10-BDD9-B61D60F24950}"/>
              </a:ext>
            </a:extLst>
          </p:cNvPr>
          <p:cNvSpPr>
            <a:spLocks noGrp="1"/>
          </p:cNvSpPr>
          <p:nvPr>
            <p:ph type="body" sz="quarter" idx="48" hasCustomPrompt="1"/>
          </p:nvPr>
        </p:nvSpPr>
        <p:spPr>
          <a:xfrm>
            <a:off x="5897559" y="1290638"/>
            <a:ext cx="2954972" cy="623887"/>
          </a:xfrm>
          <a:prstGeom prst="rect">
            <a:avLst/>
          </a:prstGeom>
        </p:spPr>
        <p:txBody>
          <a:bodyPr>
            <a:normAutofit/>
          </a:bodyPr>
          <a:lstStyle>
            <a:lvl1pPr marL="0" indent="0">
              <a:buNone/>
              <a:defRPr lang="en-US" sz="1200" dirty="0">
                <a:latin typeface="+mn-lt"/>
                <a:cs typeface="Calibri" panose="020F0502020204030204" pitchFamily="34" charset="0"/>
              </a:defRPr>
            </a:lvl1pPr>
          </a:lstStyle>
          <a:p>
            <a:pPr marL="171450" lvl="0" indent="-171450"/>
            <a:r>
              <a:rPr lang="en-US" dirty="0"/>
              <a:t>Click to edit text</a:t>
            </a:r>
          </a:p>
        </p:txBody>
      </p:sp>
      <p:sp>
        <p:nvSpPr>
          <p:cNvPr id="41" name="Text Placeholder 10">
            <a:extLst>
              <a:ext uri="{FF2B5EF4-FFF2-40B4-BE49-F238E27FC236}">
                <a16:creationId xmlns:a16="http://schemas.microsoft.com/office/drawing/2014/main" id="{FC51912D-7BDC-4151-A6FA-1A09CAD4DF38}"/>
              </a:ext>
            </a:extLst>
          </p:cNvPr>
          <p:cNvSpPr>
            <a:spLocks noGrp="1" noChangeAspect="1"/>
          </p:cNvSpPr>
          <p:nvPr>
            <p:ph type="body" sz="quarter" idx="49" hasCustomPrompt="1"/>
          </p:nvPr>
        </p:nvSpPr>
        <p:spPr>
          <a:xfrm>
            <a:off x="5896134" y="2229388"/>
            <a:ext cx="2955962" cy="383258"/>
          </a:xfrm>
          <a:prstGeom prst="rect">
            <a:avLst/>
          </a:prstGeom>
        </p:spPr>
        <p:txBody>
          <a:bodyPr/>
          <a:lstStyle>
            <a:lvl1pPr marL="0" indent="0" algn="l">
              <a:lnSpc>
                <a:spcPct val="100000"/>
              </a:lnSpc>
              <a:spcBef>
                <a:spcPts val="200"/>
              </a:spcBef>
              <a:spcAft>
                <a:spcPts val="600"/>
              </a:spcAft>
              <a:buClr>
                <a:schemeClr val="accent1"/>
              </a:buClr>
              <a:buNone/>
              <a:defRPr sz="1600" b="1">
                <a:solidFill>
                  <a:schemeClr val="accent1"/>
                </a:solidFill>
                <a:latin typeface="+mn-lt"/>
              </a:defRPr>
            </a:lvl1pPr>
            <a:lvl2pPr marL="9525" indent="0" algn="l">
              <a:lnSpc>
                <a:spcPct val="100000"/>
              </a:lnSpc>
              <a:spcBef>
                <a:spcPts val="200"/>
              </a:spcBef>
              <a:spcAft>
                <a:spcPts val="600"/>
              </a:spcAft>
              <a:buClr>
                <a:schemeClr val="accent4"/>
              </a:buClr>
              <a:buFont typeface="System Font Regular"/>
              <a:buNone/>
              <a:tabLst/>
              <a:defRPr sz="1600" b="1">
                <a:solidFill>
                  <a:schemeClr val="accent3"/>
                </a:solidFill>
                <a:latin typeface="Bookman Old Style" panose="02050604050505020204" pitchFamily="18" charset="0"/>
              </a:defRPr>
            </a:lvl2pPr>
            <a:lvl3pPr marL="9525" indent="0" algn="l">
              <a:lnSpc>
                <a:spcPct val="100000"/>
              </a:lnSpc>
              <a:spcBef>
                <a:spcPts val="200"/>
              </a:spcBef>
              <a:spcAft>
                <a:spcPts val="600"/>
              </a:spcAft>
              <a:buClr>
                <a:schemeClr val="accent1"/>
              </a:buClr>
              <a:buFont typeface="Arial" panose="020B0604020202020204" pitchFamily="34" charset="0"/>
              <a:buNone/>
              <a:tabLst/>
              <a:defRPr sz="1400">
                <a:latin typeface="Georgia" panose="02040502050405020303" pitchFamily="18" charset="0"/>
              </a:defRPr>
            </a:lvl3pPr>
            <a:lvl4pPr marL="231775" indent="-231775">
              <a:lnSpc>
                <a:spcPct val="100000"/>
              </a:lnSpc>
              <a:spcBef>
                <a:spcPts val="200"/>
              </a:spcBef>
              <a:spcAft>
                <a:spcPts val="600"/>
              </a:spcAft>
              <a:buClr>
                <a:schemeClr val="accent1"/>
              </a:buClr>
              <a:buFont typeface="Arial" panose="020B0604020202020204" pitchFamily="34" charset="0"/>
              <a:buChar char="•"/>
              <a:tabLst/>
              <a:defRPr sz="1600">
                <a:latin typeface="Franklin Gothic Book" panose="020B0503020102020204" pitchFamily="34" charset="0"/>
              </a:defRPr>
            </a:lvl4pPr>
            <a:lvl5pPr marL="463550" indent="-219075">
              <a:lnSpc>
                <a:spcPct val="100000"/>
              </a:lnSpc>
              <a:spcBef>
                <a:spcPts val="200"/>
              </a:spcBef>
              <a:spcAft>
                <a:spcPts val="600"/>
              </a:spcAft>
              <a:buClr>
                <a:schemeClr val="accent4"/>
              </a:buClr>
              <a:buFont typeface="System Font Regular"/>
              <a:buChar char="−"/>
              <a:tabLst/>
              <a:defRPr sz="1600">
                <a:latin typeface="Franklin Gothic Book" panose="020B0503020102020204" pitchFamily="34" charset="0"/>
              </a:defRPr>
            </a:lvl5pPr>
          </a:lstStyle>
          <a:p>
            <a:pPr lvl="0"/>
            <a:r>
              <a:rPr lang="en-US" dirty="0"/>
              <a:t>Click to edit text</a:t>
            </a:r>
          </a:p>
        </p:txBody>
      </p:sp>
      <p:sp>
        <p:nvSpPr>
          <p:cNvPr id="42" name="Text Placeholder 2">
            <a:extLst>
              <a:ext uri="{FF2B5EF4-FFF2-40B4-BE49-F238E27FC236}">
                <a16:creationId xmlns:a16="http://schemas.microsoft.com/office/drawing/2014/main" id="{DC0CB542-9873-4550-8BD5-8325F122A5A0}"/>
              </a:ext>
            </a:extLst>
          </p:cNvPr>
          <p:cNvSpPr>
            <a:spLocks noGrp="1"/>
          </p:cNvSpPr>
          <p:nvPr>
            <p:ph type="body" sz="quarter" idx="50" hasCustomPrompt="1"/>
          </p:nvPr>
        </p:nvSpPr>
        <p:spPr>
          <a:xfrm>
            <a:off x="5896846" y="2612005"/>
            <a:ext cx="2954261" cy="623887"/>
          </a:xfrm>
          <a:prstGeom prst="rect">
            <a:avLst/>
          </a:prstGeom>
        </p:spPr>
        <p:txBody>
          <a:bodyPr>
            <a:normAutofit/>
          </a:bodyPr>
          <a:lstStyle>
            <a:lvl1pPr marL="0" indent="0">
              <a:buNone/>
              <a:defRPr lang="en-US" sz="1200" dirty="0">
                <a:latin typeface="+mn-lt"/>
                <a:cs typeface="Calibri" panose="020F0502020204030204" pitchFamily="34" charset="0"/>
              </a:defRPr>
            </a:lvl1pPr>
          </a:lstStyle>
          <a:p>
            <a:pPr marL="171450" lvl="0" indent="-171450"/>
            <a:r>
              <a:rPr lang="en-US" dirty="0"/>
              <a:t>Click to edit text</a:t>
            </a:r>
          </a:p>
        </p:txBody>
      </p:sp>
      <p:sp>
        <p:nvSpPr>
          <p:cNvPr id="43" name="Text Placeholder 10">
            <a:extLst>
              <a:ext uri="{FF2B5EF4-FFF2-40B4-BE49-F238E27FC236}">
                <a16:creationId xmlns:a16="http://schemas.microsoft.com/office/drawing/2014/main" id="{6AF4A812-4D70-474F-9E76-552391EB0C3C}"/>
              </a:ext>
            </a:extLst>
          </p:cNvPr>
          <p:cNvSpPr>
            <a:spLocks noGrp="1" noChangeAspect="1"/>
          </p:cNvSpPr>
          <p:nvPr>
            <p:ph type="body" sz="quarter" idx="51" hasCustomPrompt="1"/>
          </p:nvPr>
        </p:nvSpPr>
        <p:spPr>
          <a:xfrm>
            <a:off x="5895422" y="3544499"/>
            <a:ext cx="2955962" cy="383258"/>
          </a:xfrm>
          <a:prstGeom prst="rect">
            <a:avLst/>
          </a:prstGeom>
        </p:spPr>
        <p:txBody>
          <a:bodyPr/>
          <a:lstStyle>
            <a:lvl1pPr marL="0" indent="0" algn="l">
              <a:lnSpc>
                <a:spcPct val="100000"/>
              </a:lnSpc>
              <a:spcBef>
                <a:spcPts val="200"/>
              </a:spcBef>
              <a:spcAft>
                <a:spcPts val="600"/>
              </a:spcAft>
              <a:buClr>
                <a:schemeClr val="accent1"/>
              </a:buClr>
              <a:buNone/>
              <a:defRPr sz="1600" b="1">
                <a:solidFill>
                  <a:schemeClr val="accent1"/>
                </a:solidFill>
                <a:latin typeface="+mn-lt"/>
              </a:defRPr>
            </a:lvl1pPr>
            <a:lvl2pPr marL="9525" indent="0" algn="l">
              <a:lnSpc>
                <a:spcPct val="100000"/>
              </a:lnSpc>
              <a:spcBef>
                <a:spcPts val="200"/>
              </a:spcBef>
              <a:spcAft>
                <a:spcPts val="600"/>
              </a:spcAft>
              <a:buClr>
                <a:schemeClr val="accent4"/>
              </a:buClr>
              <a:buFont typeface="System Font Regular"/>
              <a:buNone/>
              <a:tabLst/>
              <a:defRPr sz="1600" b="1">
                <a:solidFill>
                  <a:schemeClr val="accent3"/>
                </a:solidFill>
                <a:latin typeface="Bookman Old Style" panose="02050604050505020204" pitchFamily="18" charset="0"/>
              </a:defRPr>
            </a:lvl2pPr>
            <a:lvl3pPr marL="9525" indent="0" algn="l">
              <a:lnSpc>
                <a:spcPct val="100000"/>
              </a:lnSpc>
              <a:spcBef>
                <a:spcPts val="200"/>
              </a:spcBef>
              <a:spcAft>
                <a:spcPts val="600"/>
              </a:spcAft>
              <a:buClr>
                <a:schemeClr val="accent1"/>
              </a:buClr>
              <a:buFont typeface="Arial" panose="020B0604020202020204" pitchFamily="34" charset="0"/>
              <a:buNone/>
              <a:tabLst/>
              <a:defRPr sz="1400">
                <a:latin typeface="Georgia" panose="02040502050405020303" pitchFamily="18" charset="0"/>
              </a:defRPr>
            </a:lvl3pPr>
            <a:lvl4pPr marL="231775" indent="-231775">
              <a:lnSpc>
                <a:spcPct val="100000"/>
              </a:lnSpc>
              <a:spcBef>
                <a:spcPts val="200"/>
              </a:spcBef>
              <a:spcAft>
                <a:spcPts val="600"/>
              </a:spcAft>
              <a:buClr>
                <a:schemeClr val="accent1"/>
              </a:buClr>
              <a:buFont typeface="Arial" panose="020B0604020202020204" pitchFamily="34" charset="0"/>
              <a:buChar char="•"/>
              <a:tabLst/>
              <a:defRPr sz="1600">
                <a:latin typeface="Franklin Gothic Book" panose="020B0503020102020204" pitchFamily="34" charset="0"/>
              </a:defRPr>
            </a:lvl4pPr>
            <a:lvl5pPr marL="463550" indent="-219075">
              <a:lnSpc>
                <a:spcPct val="100000"/>
              </a:lnSpc>
              <a:spcBef>
                <a:spcPts val="200"/>
              </a:spcBef>
              <a:spcAft>
                <a:spcPts val="600"/>
              </a:spcAft>
              <a:buClr>
                <a:schemeClr val="accent4"/>
              </a:buClr>
              <a:buFont typeface="System Font Regular"/>
              <a:buChar char="−"/>
              <a:tabLst/>
              <a:defRPr sz="1600">
                <a:latin typeface="Franklin Gothic Book" panose="020B0503020102020204" pitchFamily="34" charset="0"/>
              </a:defRPr>
            </a:lvl5pPr>
          </a:lstStyle>
          <a:p>
            <a:pPr lvl="0"/>
            <a:r>
              <a:rPr lang="en-US" dirty="0"/>
              <a:t>Click to edit text</a:t>
            </a:r>
          </a:p>
        </p:txBody>
      </p:sp>
      <p:sp>
        <p:nvSpPr>
          <p:cNvPr id="48" name="Text Placeholder 2">
            <a:extLst>
              <a:ext uri="{FF2B5EF4-FFF2-40B4-BE49-F238E27FC236}">
                <a16:creationId xmlns:a16="http://schemas.microsoft.com/office/drawing/2014/main" id="{0790E4FE-EF6E-4A6A-866A-AB06DE8BAE3F}"/>
              </a:ext>
            </a:extLst>
          </p:cNvPr>
          <p:cNvSpPr>
            <a:spLocks noGrp="1"/>
          </p:cNvSpPr>
          <p:nvPr>
            <p:ph type="body" sz="quarter" idx="52" hasCustomPrompt="1"/>
          </p:nvPr>
        </p:nvSpPr>
        <p:spPr>
          <a:xfrm>
            <a:off x="5896135" y="3927116"/>
            <a:ext cx="2954972" cy="623887"/>
          </a:xfrm>
          <a:prstGeom prst="rect">
            <a:avLst/>
          </a:prstGeom>
        </p:spPr>
        <p:txBody>
          <a:bodyPr>
            <a:normAutofit/>
          </a:bodyPr>
          <a:lstStyle>
            <a:lvl1pPr marL="0" indent="0">
              <a:buNone/>
              <a:defRPr lang="en-US" sz="1200" dirty="0">
                <a:latin typeface="+mn-lt"/>
                <a:cs typeface="Calibri" panose="020F0502020204030204" pitchFamily="34" charset="0"/>
              </a:defRPr>
            </a:lvl1pPr>
          </a:lstStyle>
          <a:p>
            <a:pPr marL="171450" lvl="0" indent="-171450"/>
            <a:r>
              <a:rPr lang="en-US" dirty="0"/>
              <a:t>Click to edit text</a:t>
            </a:r>
          </a:p>
        </p:txBody>
      </p:sp>
      <p:pic>
        <p:nvPicPr>
          <p:cNvPr id="28" name="Picture 27">
            <a:extLst>
              <a:ext uri="{FF2B5EF4-FFF2-40B4-BE49-F238E27FC236}">
                <a16:creationId xmlns:a16="http://schemas.microsoft.com/office/drawing/2014/main" id="{0B579EB3-7884-404E-91BC-9D4C3B34AD47}"/>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pic>
        <p:nvPicPr>
          <p:cNvPr id="33" name="Picture 32" descr="A close up of a sign&#10;&#10;Description automatically generated">
            <a:extLst>
              <a:ext uri="{FF2B5EF4-FFF2-40B4-BE49-F238E27FC236}">
                <a16:creationId xmlns:a16="http://schemas.microsoft.com/office/drawing/2014/main" id="{E089125F-3D56-4D50-84FB-F2B8A18D1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cxnSp>
        <p:nvCxnSpPr>
          <p:cNvPr id="46" name="Straight Connector 45">
            <a:extLst>
              <a:ext uri="{FF2B5EF4-FFF2-40B4-BE49-F238E27FC236}">
                <a16:creationId xmlns:a16="http://schemas.microsoft.com/office/drawing/2014/main" id="{6672B0E1-0876-4062-82A3-72D67F2511EA}"/>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35" name="Text Placeholder 9">
            <a:extLst>
              <a:ext uri="{FF2B5EF4-FFF2-40B4-BE49-F238E27FC236}">
                <a16:creationId xmlns:a16="http://schemas.microsoft.com/office/drawing/2014/main" id="{91218614-D0CF-440A-961D-809CF347B09B}"/>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3204636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ual_Quote">
    <p:spTree>
      <p:nvGrpSpPr>
        <p:cNvPr id="1" name=""/>
        <p:cNvGrpSpPr/>
        <p:nvPr/>
      </p:nvGrpSpPr>
      <p:grpSpPr>
        <a:xfrm>
          <a:off x="0" y="0"/>
          <a:ext cx="0" cy="0"/>
          <a:chOff x="0" y="0"/>
          <a:chExt cx="0" cy="0"/>
        </a:xfrm>
      </p:grpSpPr>
      <p:pic>
        <p:nvPicPr>
          <p:cNvPr id="2" name="Picture 1" descr="A picture containing table, bird&#10;&#10;Description automatically generated">
            <a:extLst>
              <a:ext uri="{FF2B5EF4-FFF2-40B4-BE49-F238E27FC236}">
                <a16:creationId xmlns:a16="http://schemas.microsoft.com/office/drawing/2014/main" id="{21FBD532-BFEE-4C01-9D2C-65DE54D07D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546" r="4717"/>
          <a:stretch/>
        </p:blipFill>
        <p:spPr>
          <a:xfrm>
            <a:off x="0" y="3499386"/>
            <a:ext cx="9144000" cy="1644114"/>
          </a:xfrm>
          <a:prstGeom prst="rect">
            <a:avLst/>
          </a:prstGeom>
        </p:spPr>
      </p:pic>
      <p:pic>
        <p:nvPicPr>
          <p:cNvPr id="22" name="Picture 21">
            <a:extLst>
              <a:ext uri="{FF2B5EF4-FFF2-40B4-BE49-F238E27FC236}">
                <a16:creationId xmlns:a16="http://schemas.microsoft.com/office/drawing/2014/main" id="{2EA9732D-6C48-419B-9E10-F034DCBFF2E6}"/>
              </a:ext>
            </a:extLst>
          </p:cNvPr>
          <p:cNvPicPr>
            <a:picLocks noChangeAspect="1"/>
          </p:cNvPicPr>
          <p:nvPr userDrawn="1"/>
        </p:nvPicPr>
        <p:blipFill rotWithShape="1">
          <a:blip r:embed="rId3"/>
          <a:srcRect t="2327" r="2587"/>
          <a:stretch/>
        </p:blipFill>
        <p:spPr>
          <a:xfrm>
            <a:off x="7731407" y="0"/>
            <a:ext cx="1412300" cy="1451097"/>
          </a:xfrm>
          <a:prstGeom prst="rect">
            <a:avLst/>
          </a:prstGeom>
        </p:spPr>
      </p:pic>
      <p:sp>
        <p:nvSpPr>
          <p:cNvPr id="17" name="Picture Placeholder 2">
            <a:extLst>
              <a:ext uri="{FF2B5EF4-FFF2-40B4-BE49-F238E27FC236}">
                <a16:creationId xmlns:a16="http://schemas.microsoft.com/office/drawing/2014/main" id="{34C0CEC1-6FB2-4D59-BDE2-07776235C68F}"/>
              </a:ext>
            </a:extLst>
          </p:cNvPr>
          <p:cNvSpPr>
            <a:spLocks noGrp="1"/>
          </p:cNvSpPr>
          <p:nvPr>
            <p:ph type="pic" sz="quarter" idx="16"/>
          </p:nvPr>
        </p:nvSpPr>
        <p:spPr>
          <a:xfrm>
            <a:off x="228600" y="167379"/>
            <a:ext cx="4461272" cy="4808741"/>
          </a:xfrm>
          <a:prstGeom prst="rect">
            <a:avLst/>
          </a:prstGeom>
        </p:spPr>
        <p:txBody>
          <a:bodyPr anchor="ctr"/>
          <a:lstStyle>
            <a:lvl1pPr marL="0" indent="0" algn="ctr">
              <a:buNone/>
              <a:defRPr sz="1050" b="0" i="0">
                <a:solidFill>
                  <a:schemeClr val="accent2"/>
                </a:solidFill>
                <a:latin typeface="+mn-lt"/>
              </a:defRPr>
            </a:lvl1pPr>
          </a:lstStyle>
          <a:p>
            <a:r>
              <a:rPr lang="en-US"/>
              <a:t>Click icon to add picture</a:t>
            </a:r>
            <a:endParaRPr lang="en-US" dirty="0"/>
          </a:p>
        </p:txBody>
      </p:sp>
      <p:sp>
        <p:nvSpPr>
          <p:cNvPr id="18" name="Text Placeholder 3">
            <a:extLst>
              <a:ext uri="{FF2B5EF4-FFF2-40B4-BE49-F238E27FC236}">
                <a16:creationId xmlns:a16="http://schemas.microsoft.com/office/drawing/2014/main" id="{81819619-5841-45A7-9CA8-DAEE8CD82467}"/>
              </a:ext>
            </a:extLst>
          </p:cNvPr>
          <p:cNvSpPr>
            <a:spLocks noGrp="1"/>
          </p:cNvSpPr>
          <p:nvPr>
            <p:ph type="body" sz="quarter" idx="15" hasCustomPrompt="1"/>
          </p:nvPr>
        </p:nvSpPr>
        <p:spPr>
          <a:xfrm>
            <a:off x="4918473" y="167380"/>
            <a:ext cx="3996928" cy="2232920"/>
          </a:xfrm>
          <a:prstGeom prst="rect">
            <a:avLst/>
          </a:prstGeom>
        </p:spPr>
        <p:txBody>
          <a:bodyPr tIns="0" bIns="0">
            <a:normAutofit/>
          </a:bodyPr>
          <a:lstStyle>
            <a:lvl1pPr marL="0" indent="0">
              <a:lnSpc>
                <a:spcPct val="100000"/>
              </a:lnSpc>
              <a:spcBef>
                <a:spcPts val="0"/>
              </a:spcBef>
              <a:buNone/>
              <a:defRPr sz="2000" b="1" i="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key quote or call-out here</a:t>
            </a:r>
          </a:p>
        </p:txBody>
      </p:sp>
      <p:sp>
        <p:nvSpPr>
          <p:cNvPr id="19" name="Text Placeholder 10">
            <a:extLst>
              <a:ext uri="{FF2B5EF4-FFF2-40B4-BE49-F238E27FC236}">
                <a16:creationId xmlns:a16="http://schemas.microsoft.com/office/drawing/2014/main" id="{DD8BFE2D-A2B0-4D06-88F2-C294EF92CA6E}"/>
              </a:ext>
            </a:extLst>
          </p:cNvPr>
          <p:cNvSpPr>
            <a:spLocks noGrp="1" noChangeAspect="1"/>
          </p:cNvSpPr>
          <p:nvPr>
            <p:ph type="body" sz="quarter" idx="13" hasCustomPrompt="1"/>
          </p:nvPr>
        </p:nvSpPr>
        <p:spPr>
          <a:xfrm>
            <a:off x="4917758" y="2571750"/>
            <a:ext cx="3996929" cy="383258"/>
          </a:xfrm>
          <a:prstGeom prst="rect">
            <a:avLst/>
          </a:prstGeom>
        </p:spPr>
        <p:txBody>
          <a:bodyPr/>
          <a:lstStyle>
            <a:lvl1pPr marL="0" indent="0" algn="l">
              <a:lnSpc>
                <a:spcPct val="100000"/>
              </a:lnSpc>
              <a:spcBef>
                <a:spcPts val="200"/>
              </a:spcBef>
              <a:spcAft>
                <a:spcPts val="600"/>
              </a:spcAft>
              <a:buClr>
                <a:schemeClr val="accent1"/>
              </a:buClr>
              <a:buNone/>
              <a:defRPr sz="1600" b="1">
                <a:solidFill>
                  <a:schemeClr val="accent1"/>
                </a:solidFill>
                <a:latin typeface="+mn-lt"/>
              </a:defRPr>
            </a:lvl1pPr>
            <a:lvl2pPr marL="9525" indent="0" algn="l">
              <a:lnSpc>
                <a:spcPct val="100000"/>
              </a:lnSpc>
              <a:spcBef>
                <a:spcPts val="200"/>
              </a:spcBef>
              <a:spcAft>
                <a:spcPts val="600"/>
              </a:spcAft>
              <a:buClr>
                <a:schemeClr val="accent4"/>
              </a:buClr>
              <a:buFont typeface="System Font Regular"/>
              <a:buNone/>
              <a:tabLst/>
              <a:defRPr sz="1600" b="1">
                <a:solidFill>
                  <a:schemeClr val="accent3"/>
                </a:solidFill>
                <a:latin typeface="Bookman Old Style" panose="02050604050505020204" pitchFamily="18" charset="0"/>
              </a:defRPr>
            </a:lvl2pPr>
            <a:lvl3pPr marL="9525" indent="0" algn="l">
              <a:lnSpc>
                <a:spcPct val="100000"/>
              </a:lnSpc>
              <a:spcBef>
                <a:spcPts val="200"/>
              </a:spcBef>
              <a:spcAft>
                <a:spcPts val="600"/>
              </a:spcAft>
              <a:buClr>
                <a:schemeClr val="accent1"/>
              </a:buClr>
              <a:buFont typeface="Arial" panose="020B0604020202020204" pitchFamily="34" charset="0"/>
              <a:buNone/>
              <a:tabLst/>
              <a:defRPr sz="1400">
                <a:latin typeface="Georgia" panose="02040502050405020303" pitchFamily="18" charset="0"/>
              </a:defRPr>
            </a:lvl3pPr>
            <a:lvl4pPr marL="231775" indent="-231775">
              <a:lnSpc>
                <a:spcPct val="100000"/>
              </a:lnSpc>
              <a:spcBef>
                <a:spcPts val="200"/>
              </a:spcBef>
              <a:spcAft>
                <a:spcPts val="600"/>
              </a:spcAft>
              <a:buClr>
                <a:schemeClr val="accent1"/>
              </a:buClr>
              <a:buFont typeface="Arial" panose="020B0604020202020204" pitchFamily="34" charset="0"/>
              <a:buChar char="•"/>
              <a:tabLst/>
              <a:defRPr sz="1600">
                <a:latin typeface="Franklin Gothic Book" panose="020B0503020102020204" pitchFamily="34" charset="0"/>
              </a:defRPr>
            </a:lvl4pPr>
            <a:lvl5pPr marL="463550" indent="-219075">
              <a:lnSpc>
                <a:spcPct val="100000"/>
              </a:lnSpc>
              <a:spcBef>
                <a:spcPts val="200"/>
              </a:spcBef>
              <a:spcAft>
                <a:spcPts val="600"/>
              </a:spcAft>
              <a:buClr>
                <a:schemeClr val="accent4"/>
              </a:buClr>
              <a:buFont typeface="System Font Regular"/>
              <a:buChar char="−"/>
              <a:tabLst/>
              <a:defRPr sz="1600">
                <a:latin typeface="Franklin Gothic Book" panose="020B0503020102020204" pitchFamily="34" charset="0"/>
              </a:defRPr>
            </a:lvl5pPr>
          </a:lstStyle>
          <a:p>
            <a:pPr lvl="0"/>
            <a:r>
              <a:rPr lang="en-US" dirty="0"/>
              <a:t>Click to edit text</a:t>
            </a:r>
          </a:p>
        </p:txBody>
      </p:sp>
      <p:sp>
        <p:nvSpPr>
          <p:cNvPr id="20" name="Text Placeholder 2">
            <a:extLst>
              <a:ext uri="{FF2B5EF4-FFF2-40B4-BE49-F238E27FC236}">
                <a16:creationId xmlns:a16="http://schemas.microsoft.com/office/drawing/2014/main" id="{4CF52374-8C44-41E6-97E0-3CBB46D42512}"/>
              </a:ext>
            </a:extLst>
          </p:cNvPr>
          <p:cNvSpPr>
            <a:spLocks noGrp="1"/>
          </p:cNvSpPr>
          <p:nvPr>
            <p:ph type="body" sz="quarter" idx="42" hasCustomPrompt="1"/>
          </p:nvPr>
        </p:nvSpPr>
        <p:spPr>
          <a:xfrm>
            <a:off x="4918472" y="2954367"/>
            <a:ext cx="3996928" cy="784169"/>
          </a:xfrm>
          <a:prstGeom prst="rect">
            <a:avLst/>
          </a:prstGeom>
        </p:spPr>
        <p:txBody>
          <a:bodyPr>
            <a:normAutofit/>
          </a:bodyPr>
          <a:lstStyle>
            <a:lvl1pPr marL="0" indent="0">
              <a:buNone/>
              <a:defRPr sz="1200">
                <a:latin typeface="+mn-lt"/>
                <a:cs typeface="Calibri" panose="020F0502020204030204" pitchFamily="34" charset="0"/>
              </a:defRPr>
            </a:lvl1pPr>
          </a:lstStyle>
          <a:p>
            <a:pPr lvl="0"/>
            <a:r>
              <a:rPr lang="en-US" dirty="0"/>
              <a:t>Click to edit text</a:t>
            </a:r>
          </a:p>
        </p:txBody>
      </p:sp>
      <p:cxnSp>
        <p:nvCxnSpPr>
          <p:cNvPr id="27" name="Straight Connector 26">
            <a:extLst>
              <a:ext uri="{FF2B5EF4-FFF2-40B4-BE49-F238E27FC236}">
                <a16:creationId xmlns:a16="http://schemas.microsoft.com/office/drawing/2014/main" id="{94185CC5-941E-49A2-A139-7DC60594C205}"/>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9E3DB00-86FF-4C09-86A1-2F0E5CACA7FC}"/>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bg1"/>
                </a:solidFill>
                <a:latin typeface="+mj-lt"/>
              </a:rPr>
              <a:pPr algn="l"/>
              <a:t>‹#›</a:t>
            </a:fld>
            <a:endParaRPr lang="en-US" sz="900" b="0" spc="30" baseline="0" dirty="0">
              <a:solidFill>
                <a:schemeClr val="bg1"/>
              </a:solidFill>
              <a:latin typeface="+mj-lt"/>
            </a:endParaRPr>
          </a:p>
        </p:txBody>
      </p:sp>
      <p:pic>
        <p:nvPicPr>
          <p:cNvPr id="29" name="Picture 28" descr="A picture containing drawing&#10;&#10;Description automatically generated">
            <a:extLst>
              <a:ext uri="{FF2B5EF4-FFF2-40B4-BE49-F238E27FC236}">
                <a16:creationId xmlns:a16="http://schemas.microsoft.com/office/drawing/2014/main" id="{5DA37EF2-1B25-4414-87EC-C897A8FE28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09" y="4718447"/>
            <a:ext cx="833438" cy="320040"/>
          </a:xfrm>
          <a:prstGeom prst="rect">
            <a:avLst/>
          </a:prstGeom>
        </p:spPr>
      </p:pic>
    </p:spTree>
    <p:extLst>
      <p:ext uri="{BB962C8B-B14F-4D97-AF65-F5344CB8AC3E}">
        <p14:creationId xmlns:p14="http://schemas.microsoft.com/office/powerpoint/2010/main" val="312872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_Option_3">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A419BD48-3280-4370-96DB-245ABB513408}"/>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D1F8A6-D5BB-4E20-8614-D1BFBBE18EFF}"/>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pic>
        <p:nvPicPr>
          <p:cNvPr id="17" name="Picture 16">
            <a:extLst>
              <a:ext uri="{FF2B5EF4-FFF2-40B4-BE49-F238E27FC236}">
                <a16:creationId xmlns:a16="http://schemas.microsoft.com/office/drawing/2014/main" id="{471F4732-C0C1-4AD1-9B36-07AA96FCD8BC}"/>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pic>
        <p:nvPicPr>
          <p:cNvPr id="12" name="Picture 11" descr="A close up of a sign&#10;&#10;Description automatically generated">
            <a:extLst>
              <a:ext uri="{FF2B5EF4-FFF2-40B4-BE49-F238E27FC236}">
                <a16:creationId xmlns:a16="http://schemas.microsoft.com/office/drawing/2014/main" id="{E7797161-8BF8-4BDE-811B-88E78D3EF4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cxnSp>
        <p:nvCxnSpPr>
          <p:cNvPr id="21" name="Straight Connector 20">
            <a:extLst>
              <a:ext uri="{FF2B5EF4-FFF2-40B4-BE49-F238E27FC236}">
                <a16:creationId xmlns:a16="http://schemas.microsoft.com/office/drawing/2014/main" id="{00B9138F-C830-40A7-B98B-F784C182D8BA}"/>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DF271B11-DF54-484E-B5BA-95FFA480864A}"/>
              </a:ext>
            </a:extLst>
          </p:cNvPr>
          <p:cNvSpPr>
            <a:spLocks noGrp="1"/>
          </p:cNvSpPr>
          <p:nvPr>
            <p:ph type="body" sz="quarter" idx="11"/>
          </p:nvPr>
        </p:nvSpPr>
        <p:spPr>
          <a:xfrm>
            <a:off x="228594" y="615431"/>
            <a:ext cx="8686800" cy="383260"/>
          </a:xfrm>
          <a:prstGeom prst="rect">
            <a:avLst/>
          </a:prstGeom>
        </p:spPr>
        <p:txBody>
          <a:bodyPr lIns="0" tIns="0" rIns="0" bIns="0" anchor="ctr"/>
          <a:lstStyle>
            <a:lvl1pPr marL="0" indent="0" algn="l">
              <a:lnSpc>
                <a:spcPts val="1200"/>
              </a:lnSpc>
              <a:spcBef>
                <a:spcPts val="0"/>
              </a:spcBef>
              <a:buNone/>
              <a:defRPr sz="1600" b="1" i="0" cap="none" spc="0" baseline="0">
                <a:solidFill>
                  <a:schemeClr val="accent1"/>
                </a:solidFill>
                <a:latin typeface="+mn-lt"/>
                <a:ea typeface="Calibri" panose="020F0502020204030204" pitchFamily="34" charset="0"/>
                <a:cs typeface="Calibri" panose="020F050202020403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C2BB25B9-4423-4354-9C8C-118F56FD5C6D}"/>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3098142-A2D7-4E80-97BE-EBCC0EAF7A92}"/>
              </a:ext>
            </a:extLst>
          </p:cNvPr>
          <p:cNvSpPr>
            <a:spLocks noGrp="1"/>
          </p:cNvSpPr>
          <p:nvPr>
            <p:ph sz="quarter" idx="14" hasCustomPrompt="1"/>
          </p:nvPr>
        </p:nvSpPr>
        <p:spPr>
          <a:xfrm>
            <a:off x="228594" y="1200149"/>
            <a:ext cx="4189855" cy="3093245"/>
          </a:xfrm>
          <a:prstGeom prst="rect">
            <a:avLst/>
          </a:prstGeom>
        </p:spPr>
        <p:txBody>
          <a:bodyPr anchor="ctr"/>
          <a:lstStyle>
            <a:lvl1pPr marL="0" indent="0" algn="ctr">
              <a:buNone/>
              <a:defRPr sz="1050">
                <a:solidFill>
                  <a:schemeClr val="accent2"/>
                </a:solidFill>
              </a:defRPr>
            </a:lvl1pPr>
          </a:lstStyle>
          <a:p>
            <a:pPr lvl="0"/>
            <a:r>
              <a:rPr lang="en-US" dirty="0"/>
              <a:t>Click icon to insert graphic</a:t>
            </a:r>
          </a:p>
        </p:txBody>
      </p:sp>
      <p:sp>
        <p:nvSpPr>
          <p:cNvPr id="15" name="Content Placeholder 2">
            <a:extLst>
              <a:ext uri="{FF2B5EF4-FFF2-40B4-BE49-F238E27FC236}">
                <a16:creationId xmlns:a16="http://schemas.microsoft.com/office/drawing/2014/main" id="{158450B5-FE9D-4E51-9504-C83A2E47EC51}"/>
              </a:ext>
            </a:extLst>
          </p:cNvPr>
          <p:cNvSpPr>
            <a:spLocks noGrp="1"/>
          </p:cNvSpPr>
          <p:nvPr>
            <p:ph sz="quarter" idx="15" hasCustomPrompt="1"/>
          </p:nvPr>
        </p:nvSpPr>
        <p:spPr>
          <a:xfrm>
            <a:off x="4725553" y="1196388"/>
            <a:ext cx="4189855" cy="3093245"/>
          </a:xfrm>
          <a:prstGeom prst="rect">
            <a:avLst/>
          </a:prstGeom>
        </p:spPr>
        <p:txBody>
          <a:bodyPr anchor="ctr"/>
          <a:lstStyle>
            <a:lvl1pPr marL="0" indent="0" algn="ctr">
              <a:buNone/>
              <a:defRPr sz="1050">
                <a:solidFill>
                  <a:schemeClr val="accent2"/>
                </a:solidFill>
              </a:defRPr>
            </a:lvl1pPr>
          </a:lstStyle>
          <a:p>
            <a:pPr lvl="0"/>
            <a:r>
              <a:rPr lang="en-US" dirty="0"/>
              <a:t>Click icon to insert graphic</a:t>
            </a:r>
          </a:p>
        </p:txBody>
      </p:sp>
    </p:spTree>
    <p:extLst>
      <p:ext uri="{BB962C8B-B14F-4D97-AF65-F5344CB8AC3E}">
        <p14:creationId xmlns:p14="http://schemas.microsoft.com/office/powerpoint/2010/main" val="3440558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_Option_4">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37E8662-E5F3-48E7-8F7F-16C8292E126B}"/>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89456BC-A17E-4C86-9308-CE056F57CF90}"/>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pic>
        <p:nvPicPr>
          <p:cNvPr id="22" name="Picture 21">
            <a:extLst>
              <a:ext uri="{FF2B5EF4-FFF2-40B4-BE49-F238E27FC236}">
                <a16:creationId xmlns:a16="http://schemas.microsoft.com/office/drawing/2014/main" id="{FBE0D86F-1ECB-46CB-B645-5F282741AE4D}"/>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pic>
        <p:nvPicPr>
          <p:cNvPr id="13" name="Picture 12" descr="A close up of a sign&#10;&#10;Description automatically generated">
            <a:extLst>
              <a:ext uri="{FF2B5EF4-FFF2-40B4-BE49-F238E27FC236}">
                <a16:creationId xmlns:a16="http://schemas.microsoft.com/office/drawing/2014/main" id="{615595E8-5CAB-4465-959A-AF678ACA5B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cxnSp>
        <p:nvCxnSpPr>
          <p:cNvPr id="21" name="Straight Connector 20">
            <a:extLst>
              <a:ext uri="{FF2B5EF4-FFF2-40B4-BE49-F238E27FC236}">
                <a16:creationId xmlns:a16="http://schemas.microsoft.com/office/drawing/2014/main" id="{6BF0D801-A577-4D10-9865-42E52D3E0EC7}"/>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2" name="Text Placeholder 9">
            <a:extLst>
              <a:ext uri="{FF2B5EF4-FFF2-40B4-BE49-F238E27FC236}">
                <a16:creationId xmlns:a16="http://schemas.microsoft.com/office/drawing/2014/main" id="{556341EF-E067-4A73-AE99-B7105D2BBB8F}"/>
              </a:ext>
            </a:extLst>
          </p:cNvPr>
          <p:cNvSpPr>
            <a:spLocks noGrp="1"/>
          </p:cNvSpPr>
          <p:nvPr>
            <p:ph type="body" sz="quarter" idx="11"/>
          </p:nvPr>
        </p:nvSpPr>
        <p:spPr>
          <a:xfrm>
            <a:off x="228594" y="615431"/>
            <a:ext cx="8686800" cy="383260"/>
          </a:xfrm>
          <a:prstGeom prst="rect">
            <a:avLst/>
          </a:prstGeom>
        </p:spPr>
        <p:txBody>
          <a:bodyPr lIns="0" tIns="0" rIns="0" bIns="0" anchor="ctr"/>
          <a:lstStyle>
            <a:lvl1pPr marL="0" indent="0" algn="l">
              <a:lnSpc>
                <a:spcPts val="1200"/>
              </a:lnSpc>
              <a:spcBef>
                <a:spcPts val="0"/>
              </a:spcBef>
              <a:buNone/>
              <a:defRPr sz="1600" b="1" i="0" cap="none" spc="0" baseline="0">
                <a:solidFill>
                  <a:schemeClr val="accent1"/>
                </a:solidFill>
                <a:latin typeface="+mn-lt"/>
                <a:ea typeface="Calibri" panose="020F0502020204030204" pitchFamily="34" charset="0"/>
                <a:cs typeface="Calibri" panose="020F0502020204030204" pitchFamily="34" charset="0"/>
              </a:defRPr>
            </a:lvl1pPr>
          </a:lstStyle>
          <a:p>
            <a:pPr lvl="0"/>
            <a:r>
              <a:rPr lang="en-US"/>
              <a:t>Click to edit Master text styles</a:t>
            </a:r>
          </a:p>
        </p:txBody>
      </p:sp>
      <p:sp>
        <p:nvSpPr>
          <p:cNvPr id="17" name="Text Placeholder 9">
            <a:extLst>
              <a:ext uri="{FF2B5EF4-FFF2-40B4-BE49-F238E27FC236}">
                <a16:creationId xmlns:a16="http://schemas.microsoft.com/office/drawing/2014/main" id="{0549B645-BBC5-4DA5-A479-09F3595EC166}"/>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49FFA80E-4740-44D2-9392-5BF5778861ED}"/>
              </a:ext>
            </a:extLst>
          </p:cNvPr>
          <p:cNvSpPr>
            <a:spLocks noGrp="1"/>
          </p:cNvSpPr>
          <p:nvPr>
            <p:ph sz="quarter" idx="14" hasCustomPrompt="1"/>
          </p:nvPr>
        </p:nvSpPr>
        <p:spPr>
          <a:xfrm>
            <a:off x="228594" y="1200149"/>
            <a:ext cx="2728919" cy="3093245"/>
          </a:xfrm>
          <a:prstGeom prst="rect">
            <a:avLst/>
          </a:prstGeom>
        </p:spPr>
        <p:txBody>
          <a:bodyPr anchor="ctr"/>
          <a:lstStyle>
            <a:lvl1pPr marL="0" indent="0" algn="ctr">
              <a:buNone/>
              <a:defRPr sz="1050">
                <a:solidFill>
                  <a:schemeClr val="accent2"/>
                </a:solidFill>
              </a:defRPr>
            </a:lvl1pPr>
          </a:lstStyle>
          <a:p>
            <a:pPr lvl="0"/>
            <a:r>
              <a:rPr lang="en-US" dirty="0"/>
              <a:t>Click icon to insert graphic</a:t>
            </a:r>
          </a:p>
        </p:txBody>
      </p:sp>
      <p:sp>
        <p:nvSpPr>
          <p:cNvPr id="20" name="Content Placeholder 2">
            <a:extLst>
              <a:ext uri="{FF2B5EF4-FFF2-40B4-BE49-F238E27FC236}">
                <a16:creationId xmlns:a16="http://schemas.microsoft.com/office/drawing/2014/main" id="{BA79002B-72D7-4ACE-A73D-C101806BFE80}"/>
              </a:ext>
            </a:extLst>
          </p:cNvPr>
          <p:cNvSpPr>
            <a:spLocks noGrp="1"/>
          </p:cNvSpPr>
          <p:nvPr>
            <p:ph sz="quarter" idx="15" hasCustomPrompt="1"/>
          </p:nvPr>
        </p:nvSpPr>
        <p:spPr>
          <a:xfrm>
            <a:off x="3207534" y="1200149"/>
            <a:ext cx="2728919" cy="3093245"/>
          </a:xfrm>
          <a:prstGeom prst="rect">
            <a:avLst/>
          </a:prstGeom>
        </p:spPr>
        <p:txBody>
          <a:bodyPr anchor="ctr"/>
          <a:lstStyle>
            <a:lvl1pPr marL="0" indent="0" algn="ctr">
              <a:buNone/>
              <a:defRPr sz="1050">
                <a:solidFill>
                  <a:schemeClr val="accent2"/>
                </a:solidFill>
              </a:defRPr>
            </a:lvl1pPr>
          </a:lstStyle>
          <a:p>
            <a:pPr lvl="0"/>
            <a:r>
              <a:rPr lang="en-US" dirty="0"/>
              <a:t>Click icon to insert graphic</a:t>
            </a:r>
          </a:p>
        </p:txBody>
      </p:sp>
      <p:sp>
        <p:nvSpPr>
          <p:cNvPr id="23" name="Content Placeholder 2">
            <a:extLst>
              <a:ext uri="{FF2B5EF4-FFF2-40B4-BE49-F238E27FC236}">
                <a16:creationId xmlns:a16="http://schemas.microsoft.com/office/drawing/2014/main" id="{0C58910D-0A52-4828-8781-8FC3E575DE41}"/>
              </a:ext>
            </a:extLst>
          </p:cNvPr>
          <p:cNvSpPr>
            <a:spLocks noGrp="1"/>
          </p:cNvSpPr>
          <p:nvPr>
            <p:ph sz="quarter" idx="16" hasCustomPrompt="1"/>
          </p:nvPr>
        </p:nvSpPr>
        <p:spPr>
          <a:xfrm>
            <a:off x="6186475" y="1200148"/>
            <a:ext cx="2728919" cy="3093245"/>
          </a:xfrm>
          <a:prstGeom prst="rect">
            <a:avLst/>
          </a:prstGeom>
        </p:spPr>
        <p:txBody>
          <a:bodyPr anchor="ctr"/>
          <a:lstStyle>
            <a:lvl1pPr marL="0" indent="0" algn="ctr">
              <a:buNone/>
              <a:defRPr sz="1050">
                <a:solidFill>
                  <a:schemeClr val="accent2"/>
                </a:solidFill>
              </a:defRPr>
            </a:lvl1pPr>
          </a:lstStyle>
          <a:p>
            <a:pPr lvl="0"/>
            <a:r>
              <a:rPr lang="en-US" dirty="0"/>
              <a:t>Click icon to insert graphic</a:t>
            </a:r>
          </a:p>
        </p:txBody>
      </p:sp>
    </p:spTree>
    <p:extLst>
      <p:ext uri="{BB962C8B-B14F-4D97-AF65-F5344CB8AC3E}">
        <p14:creationId xmlns:p14="http://schemas.microsoft.com/office/powerpoint/2010/main" val="2809182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3802" y="1413477"/>
            <a:ext cx="5027326" cy="3049841"/>
          </a:xfrm>
          <a:prstGeom prst="rect">
            <a:avLst/>
          </a:prstGeom>
        </p:spPr>
      </p:pic>
      <p:sp>
        <p:nvSpPr>
          <p:cNvPr id="14" name="Picture Placeholder 2"/>
          <p:cNvSpPr>
            <a:spLocks noGrp="1"/>
          </p:cNvSpPr>
          <p:nvPr>
            <p:ph type="pic" sz="quarter" idx="12"/>
          </p:nvPr>
        </p:nvSpPr>
        <p:spPr>
          <a:xfrm>
            <a:off x="4719778" y="1695842"/>
            <a:ext cx="3635375" cy="232410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a:t>Click icon to add picture</a:t>
            </a:r>
          </a:p>
        </p:txBody>
      </p:sp>
      <p:cxnSp>
        <p:nvCxnSpPr>
          <p:cNvPr id="23" name="Straight Connector 22">
            <a:extLst>
              <a:ext uri="{FF2B5EF4-FFF2-40B4-BE49-F238E27FC236}">
                <a16:creationId xmlns:a16="http://schemas.microsoft.com/office/drawing/2014/main" id="{6C99C440-C71B-44D8-9336-FF78852A5240}"/>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9A6439A-6B93-43BA-8572-4F707F2F78C9}"/>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pic>
        <p:nvPicPr>
          <p:cNvPr id="22" name="Picture 21">
            <a:extLst>
              <a:ext uri="{FF2B5EF4-FFF2-40B4-BE49-F238E27FC236}">
                <a16:creationId xmlns:a16="http://schemas.microsoft.com/office/drawing/2014/main" id="{2EA9732D-6C48-419B-9E10-F034DCBFF2E6}"/>
              </a:ext>
            </a:extLst>
          </p:cNvPr>
          <p:cNvPicPr>
            <a:picLocks noChangeAspect="1"/>
          </p:cNvPicPr>
          <p:nvPr userDrawn="1"/>
        </p:nvPicPr>
        <p:blipFill rotWithShape="1">
          <a:blip r:embed="rId3"/>
          <a:srcRect t="2327" r="2587"/>
          <a:stretch/>
        </p:blipFill>
        <p:spPr>
          <a:xfrm>
            <a:off x="7731407" y="0"/>
            <a:ext cx="1412300" cy="1451097"/>
          </a:xfrm>
          <a:prstGeom prst="rect">
            <a:avLst/>
          </a:prstGeom>
        </p:spPr>
      </p:pic>
      <p:pic>
        <p:nvPicPr>
          <p:cNvPr id="16" name="Picture 15" descr="A close up of a sign&#10;&#10;Description automatically generated">
            <a:extLst>
              <a:ext uri="{FF2B5EF4-FFF2-40B4-BE49-F238E27FC236}">
                <a16:creationId xmlns:a16="http://schemas.microsoft.com/office/drawing/2014/main" id="{931632B7-E213-4AE9-A9F6-C39D89EF7E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cxnSp>
        <p:nvCxnSpPr>
          <p:cNvPr id="21" name="Straight Connector 20">
            <a:extLst>
              <a:ext uri="{FF2B5EF4-FFF2-40B4-BE49-F238E27FC236}">
                <a16:creationId xmlns:a16="http://schemas.microsoft.com/office/drawing/2014/main" id="{1B000136-AD72-4B8E-A3E5-716D620EBEFE}"/>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5" name="Text Placeholder 7">
            <a:extLst>
              <a:ext uri="{FF2B5EF4-FFF2-40B4-BE49-F238E27FC236}">
                <a16:creationId xmlns:a16="http://schemas.microsoft.com/office/drawing/2014/main" id="{A4EBE5ED-9971-491F-8F95-4DA3C46775E1}"/>
              </a:ext>
            </a:extLst>
          </p:cNvPr>
          <p:cNvSpPr>
            <a:spLocks noGrp="1"/>
          </p:cNvSpPr>
          <p:nvPr>
            <p:ph type="body" sz="quarter" idx="13"/>
          </p:nvPr>
        </p:nvSpPr>
        <p:spPr>
          <a:xfrm>
            <a:off x="228590" y="1172360"/>
            <a:ext cx="3858380" cy="3379766"/>
          </a:xfrm>
          <a:prstGeom prst="rect">
            <a:avLst/>
          </a:prstGeom>
        </p:spPr>
        <p:txBody>
          <a:bodyPr>
            <a:normAutofit/>
          </a:bodyPr>
          <a:lstStyle>
            <a:lvl1pPr marL="171450" indent="-171450">
              <a:buClr>
                <a:schemeClr val="accent1"/>
              </a:buClr>
              <a:buFont typeface="Wingdings 3" panose="05040102010807070707" pitchFamily="18" charset="2"/>
              <a:buChar char=""/>
              <a:defRPr sz="1400">
                <a:solidFill>
                  <a:schemeClr val="tx1"/>
                </a:solidFill>
                <a:latin typeface="+mn-lt"/>
                <a:cs typeface="Calibri" panose="020F0502020204030204" pitchFamily="34" charset="0"/>
              </a:defRPr>
            </a:lvl1pPr>
            <a:lvl2pPr marL="514350" indent="-171450">
              <a:buClr>
                <a:schemeClr val="accent1"/>
              </a:buClr>
              <a:buFont typeface="Arial" panose="020B0604020202020204" pitchFamily="34" charset="0"/>
              <a:buChar char="•"/>
              <a:defRPr sz="1200">
                <a:solidFill>
                  <a:schemeClr val="tx1"/>
                </a:solidFill>
                <a:latin typeface="+mn-lt"/>
                <a:cs typeface="Calibri" panose="020F0502020204030204" pitchFamily="34" charset="0"/>
              </a:defRPr>
            </a:lvl2pPr>
            <a:lvl3pPr marL="857250" indent="-171450">
              <a:buClr>
                <a:schemeClr val="accent1"/>
              </a:buClr>
              <a:buFont typeface="Georgia" panose="02040502050405020303" pitchFamily="18" charset="0"/>
              <a:buChar char="–"/>
              <a:defRPr sz="1100">
                <a:solidFill>
                  <a:schemeClr val="tx1"/>
                </a:solidFill>
                <a:latin typeface="+mn-lt"/>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a:extLst>
              <a:ext uri="{FF2B5EF4-FFF2-40B4-BE49-F238E27FC236}">
                <a16:creationId xmlns:a16="http://schemas.microsoft.com/office/drawing/2014/main" id="{9678A1CF-8812-40F4-B55A-525C4BC2F365}"/>
              </a:ext>
            </a:extLst>
          </p:cNvPr>
          <p:cNvSpPr>
            <a:spLocks noGrp="1"/>
          </p:cNvSpPr>
          <p:nvPr>
            <p:ph type="body" sz="quarter" idx="11"/>
          </p:nvPr>
        </p:nvSpPr>
        <p:spPr>
          <a:xfrm>
            <a:off x="228594" y="615431"/>
            <a:ext cx="8686800" cy="383260"/>
          </a:xfrm>
          <a:prstGeom prst="rect">
            <a:avLst/>
          </a:prstGeom>
        </p:spPr>
        <p:txBody>
          <a:bodyPr lIns="0" tIns="0" rIns="0" bIns="0" anchor="ctr"/>
          <a:lstStyle>
            <a:lvl1pPr marL="0" indent="0" algn="l">
              <a:lnSpc>
                <a:spcPts val="1200"/>
              </a:lnSpc>
              <a:spcBef>
                <a:spcPts val="0"/>
              </a:spcBef>
              <a:buNone/>
              <a:defRPr sz="1600" b="1" i="0" cap="none" spc="0" baseline="0">
                <a:solidFill>
                  <a:schemeClr val="accent1"/>
                </a:solidFill>
                <a:latin typeface="+mn-lt"/>
                <a:ea typeface="Calibri" panose="020F0502020204030204" pitchFamily="34" charset="0"/>
                <a:cs typeface="Calibri" panose="020F0502020204030204" pitchFamily="34" charset="0"/>
              </a:defRPr>
            </a:lvl1pPr>
          </a:lstStyle>
          <a:p>
            <a:pPr lvl="0"/>
            <a:r>
              <a:rPr lang="en-US"/>
              <a:t>Click to edit Master text styles</a:t>
            </a:r>
          </a:p>
        </p:txBody>
      </p:sp>
      <p:sp>
        <p:nvSpPr>
          <p:cNvPr id="15" name="Text Placeholder 9">
            <a:extLst>
              <a:ext uri="{FF2B5EF4-FFF2-40B4-BE49-F238E27FC236}">
                <a16:creationId xmlns:a16="http://schemas.microsoft.com/office/drawing/2014/main" id="{5786C6EA-A33B-4362-9140-E4F6333DE38E}"/>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2472337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29BF-4518-D845-3943-38A3E9B50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345E9-9B42-4D25-8058-2345C38DCD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88CBB-1EDF-6ED7-A040-1A8AFBAFFCFE}"/>
              </a:ext>
            </a:extLst>
          </p:cNvPr>
          <p:cNvSpPr>
            <a:spLocks noGrp="1"/>
          </p:cNvSpPr>
          <p:nvPr>
            <p:ph type="dt" sz="half" idx="10"/>
          </p:nvPr>
        </p:nvSpPr>
        <p:spPr/>
        <p:txBody>
          <a:bodyPr/>
          <a:lstStyle/>
          <a:p>
            <a:fld id="{8B6F82EF-FC63-432D-B67A-91F41869242C}" type="datetimeFigureOut">
              <a:rPr lang="en-US" smtClean="0"/>
              <a:t>1/13/2024</a:t>
            </a:fld>
            <a:endParaRPr lang="en-US"/>
          </a:p>
        </p:txBody>
      </p:sp>
      <p:sp>
        <p:nvSpPr>
          <p:cNvPr id="5" name="Footer Placeholder 4">
            <a:extLst>
              <a:ext uri="{FF2B5EF4-FFF2-40B4-BE49-F238E27FC236}">
                <a16:creationId xmlns:a16="http://schemas.microsoft.com/office/drawing/2014/main" id="{50A504E7-532D-6F50-606F-C77F1EBC3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10FD9-FBF1-01FD-3A93-E147B8758717}"/>
              </a:ext>
            </a:extLst>
          </p:cNvPr>
          <p:cNvSpPr>
            <a:spLocks noGrp="1"/>
          </p:cNvSpPr>
          <p:nvPr>
            <p:ph type="sldNum" sz="quarter" idx="12"/>
          </p:nvPr>
        </p:nvSpPr>
        <p:spPr/>
        <p:txBody>
          <a:bodyPr/>
          <a:lstStyle/>
          <a:p>
            <a:fld id="{9F1CAB56-4C2A-4A7D-BC53-B4D975F2A95F}" type="slidenum">
              <a:rPr lang="en-US" smtClean="0"/>
              <a:t>‹#›</a:t>
            </a:fld>
            <a:endParaRPr lang="en-US"/>
          </a:p>
        </p:txBody>
      </p:sp>
    </p:spTree>
    <p:extLst>
      <p:ext uri="{BB962C8B-B14F-4D97-AF65-F5344CB8AC3E}">
        <p14:creationId xmlns:p14="http://schemas.microsoft.com/office/powerpoint/2010/main" val="383498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A4764C9-CB05-4F0D-884C-BB37D5BB5731}"/>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5C8CC1-43C1-4537-897F-5F5EA5D0368A}"/>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pic>
        <p:nvPicPr>
          <p:cNvPr id="4" name="Picture 3">
            <a:extLst>
              <a:ext uri="{FF2B5EF4-FFF2-40B4-BE49-F238E27FC236}">
                <a16:creationId xmlns:a16="http://schemas.microsoft.com/office/drawing/2014/main" id="{F46DCF4A-B182-4D3E-A10F-1C4C0E88014C}"/>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sp>
        <p:nvSpPr>
          <p:cNvPr id="297" name="Text Placeholder 9">
            <a:extLst>
              <a:ext uri="{FF2B5EF4-FFF2-40B4-BE49-F238E27FC236}">
                <a16:creationId xmlns:a16="http://schemas.microsoft.com/office/drawing/2014/main" id="{B078075B-D237-4B2D-90F6-82C74B6FEB19}"/>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cxnSp>
        <p:nvCxnSpPr>
          <p:cNvPr id="10" name="Straight Connector 9">
            <a:extLst>
              <a:ext uri="{FF2B5EF4-FFF2-40B4-BE49-F238E27FC236}">
                <a16:creationId xmlns:a16="http://schemas.microsoft.com/office/drawing/2014/main" id="{E60B294F-78D6-4707-AA37-2003EF8019C7}"/>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27A43349-DB0E-4175-8953-B56CA107ED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spTree>
    <p:extLst>
      <p:ext uri="{BB962C8B-B14F-4D97-AF65-F5344CB8AC3E}">
        <p14:creationId xmlns:p14="http://schemas.microsoft.com/office/powerpoint/2010/main" val="4020900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chemeClr val="accent3">
            <a:lumMod val="5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516BCA-8717-49A4-90AE-603328A13973}"/>
              </a:ext>
            </a:extLst>
          </p:cNvPr>
          <p:cNvCxnSpPr>
            <a:cxnSpLocks/>
          </p:cNvCxnSpPr>
          <p:nvPr userDrawn="1"/>
        </p:nvCxnSpPr>
        <p:spPr>
          <a:xfrm>
            <a:off x="3977640" y="2870804"/>
            <a:ext cx="1188720"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CFB22-3360-4C0F-B6B7-7E6473813ED3}"/>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647E24D-D921-4AEB-98B6-20DCC2FC2F57}"/>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bg1"/>
                </a:solidFill>
                <a:latin typeface="+mj-lt"/>
              </a:rPr>
              <a:pPr algn="l"/>
              <a:t>‹#›</a:t>
            </a:fld>
            <a:endParaRPr lang="en-US" sz="900" b="0" spc="30" baseline="0" dirty="0">
              <a:solidFill>
                <a:schemeClr val="bg1"/>
              </a:solidFill>
              <a:latin typeface="+mj-lt"/>
            </a:endParaRPr>
          </a:p>
        </p:txBody>
      </p:sp>
      <p:pic>
        <p:nvPicPr>
          <p:cNvPr id="23" name="Picture 22">
            <a:extLst>
              <a:ext uri="{FF2B5EF4-FFF2-40B4-BE49-F238E27FC236}">
                <a16:creationId xmlns:a16="http://schemas.microsoft.com/office/drawing/2014/main" id="{1314798E-248C-4CEA-988A-3F52C7148240}"/>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sp>
        <p:nvSpPr>
          <p:cNvPr id="12" name="Text Placeholder 9">
            <a:extLst>
              <a:ext uri="{FF2B5EF4-FFF2-40B4-BE49-F238E27FC236}">
                <a16:creationId xmlns:a16="http://schemas.microsoft.com/office/drawing/2014/main" id="{8C4A183B-FA6C-4560-9DF2-CA9FDD7019EC}"/>
              </a:ext>
            </a:extLst>
          </p:cNvPr>
          <p:cNvSpPr>
            <a:spLocks noGrp="1"/>
          </p:cNvSpPr>
          <p:nvPr>
            <p:ph type="body" sz="quarter" idx="10"/>
          </p:nvPr>
        </p:nvSpPr>
        <p:spPr>
          <a:xfrm>
            <a:off x="340794" y="2326407"/>
            <a:ext cx="8462411" cy="490684"/>
          </a:xfrm>
          <a:prstGeom prst="rect">
            <a:avLst/>
          </a:prstGeom>
        </p:spPr>
        <p:txBody>
          <a:bodyPr lIns="0" tIns="0" rIns="0" bIns="0" anchor="ctr">
            <a:normAutofit/>
          </a:bodyPr>
          <a:lstStyle>
            <a:lvl1pPr marL="0" indent="0" algn="ctr">
              <a:lnSpc>
                <a:spcPct val="100000"/>
              </a:lnSpc>
              <a:spcBef>
                <a:spcPts val="0"/>
              </a:spcBef>
              <a:buNone/>
              <a:defRPr sz="2400" b="1" cap="all" spc="50" baseline="0">
                <a:solidFill>
                  <a:schemeClr val="bg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pic>
        <p:nvPicPr>
          <p:cNvPr id="3" name="Picture 2" descr="A picture containing drawing&#10;&#10;Description automatically generated">
            <a:extLst>
              <a:ext uri="{FF2B5EF4-FFF2-40B4-BE49-F238E27FC236}">
                <a16:creationId xmlns:a16="http://schemas.microsoft.com/office/drawing/2014/main" id="{0A72DC31-48CD-4F8A-BEEB-5BE09624D7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18447"/>
            <a:ext cx="833438" cy="320040"/>
          </a:xfrm>
          <a:prstGeom prst="rect">
            <a:avLst/>
          </a:prstGeom>
        </p:spPr>
      </p:pic>
    </p:spTree>
    <p:extLst>
      <p:ext uri="{BB962C8B-B14F-4D97-AF65-F5344CB8AC3E}">
        <p14:creationId xmlns:p14="http://schemas.microsoft.com/office/powerpoint/2010/main" val="3274806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Distribution">
    <p:spTree>
      <p:nvGrpSpPr>
        <p:cNvPr id="1" name=""/>
        <p:cNvGrpSpPr/>
        <p:nvPr/>
      </p:nvGrpSpPr>
      <p:grpSpPr>
        <a:xfrm>
          <a:off x="0" y="0"/>
          <a:ext cx="0" cy="0"/>
          <a:chOff x="0" y="0"/>
          <a:chExt cx="0" cy="0"/>
        </a:xfrm>
      </p:grpSpPr>
      <p:pic>
        <p:nvPicPr>
          <p:cNvPr id="12" name="Picture 11" descr="A picture containing indoor, building, scene, train&#10;&#10;Description automatically generated">
            <a:extLst>
              <a:ext uri="{FF2B5EF4-FFF2-40B4-BE49-F238E27FC236}">
                <a16:creationId xmlns:a16="http://schemas.microsoft.com/office/drawing/2014/main" id="{2C6EFA1E-7ED0-F343-8EB5-EA824FB0574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6094"/>
          <a:stretch/>
        </p:blipFill>
        <p:spPr>
          <a:xfrm>
            <a:off x="1391478" y="-2245"/>
            <a:ext cx="7752522" cy="5145744"/>
          </a:xfrm>
          <a:prstGeom prst="rect">
            <a:avLst/>
          </a:prstGeom>
        </p:spPr>
      </p:pic>
      <p:sp>
        <p:nvSpPr>
          <p:cNvPr id="14" name="Slide Number Placeholder 5">
            <a:extLst>
              <a:ext uri="{FF2B5EF4-FFF2-40B4-BE49-F238E27FC236}">
                <a16:creationId xmlns:a16="http://schemas.microsoft.com/office/drawing/2014/main" id="{AF822D78-EA80-FD48-93F7-364EEFF085CC}"/>
              </a:ext>
            </a:extLst>
          </p:cNvPr>
          <p:cNvSpPr>
            <a:spLocks noGrp="1"/>
          </p:cNvSpPr>
          <p:nvPr>
            <p:ph type="sldNum" sz="quarter" idx="12"/>
          </p:nvPr>
        </p:nvSpPr>
        <p:spPr>
          <a:xfrm>
            <a:off x="9437452" y="6226332"/>
            <a:ext cx="624547" cy="201168"/>
          </a:xfrm>
          <a:prstGeom prst="rect">
            <a:avLst/>
          </a:prstGeom>
        </p:spPr>
        <p:txBody>
          <a:bodyPr/>
          <a:lstStyle>
            <a:lvl1pPr>
              <a:defRPr>
                <a:latin typeface="Franklin Gothic Medium" panose="020B0603020102020204" pitchFamily="34" charset="0"/>
              </a:defRPr>
            </a:lvl1pPr>
          </a:lstStyle>
          <a:p>
            <a:fld id="{176C4C83-B066-A34B-8DEC-A71B96209877}" type="slidenum">
              <a:rPr lang="en-US" smtClean="0"/>
              <a:pPr/>
              <a:t>‹#›</a:t>
            </a:fld>
            <a:endParaRPr lang="en-US" dirty="0"/>
          </a:p>
        </p:txBody>
      </p:sp>
      <p:pic>
        <p:nvPicPr>
          <p:cNvPr id="15" name="Picture 14">
            <a:extLst>
              <a:ext uri="{FF2B5EF4-FFF2-40B4-BE49-F238E27FC236}">
                <a16:creationId xmlns:a16="http://schemas.microsoft.com/office/drawing/2014/main" id="{D24E3DC9-E90C-B84C-95A6-15EC3DB4BB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8319" r="-1"/>
          <a:stretch/>
        </p:blipFill>
        <p:spPr>
          <a:xfrm>
            <a:off x="0" y="-2245"/>
            <a:ext cx="7076660" cy="5145745"/>
          </a:xfrm>
          <a:prstGeom prst="rect">
            <a:avLst/>
          </a:prstGeom>
          <a:noFill/>
        </p:spPr>
      </p:pic>
      <p:sp>
        <p:nvSpPr>
          <p:cNvPr id="17" name="Text Placeholder 16">
            <a:extLst>
              <a:ext uri="{FF2B5EF4-FFF2-40B4-BE49-F238E27FC236}">
                <a16:creationId xmlns:a16="http://schemas.microsoft.com/office/drawing/2014/main" id="{B08A4590-CDA8-6143-921F-88F66D4A6BAD}"/>
              </a:ext>
            </a:extLst>
          </p:cNvPr>
          <p:cNvSpPr>
            <a:spLocks noGrp="1"/>
          </p:cNvSpPr>
          <p:nvPr>
            <p:ph type="body" sz="quarter" idx="13" hasCustomPrompt="1"/>
          </p:nvPr>
        </p:nvSpPr>
        <p:spPr>
          <a:xfrm>
            <a:off x="198782" y="2586527"/>
            <a:ext cx="6257676" cy="543633"/>
          </a:xfrm>
          <a:prstGeom prst="rect">
            <a:avLst/>
          </a:prstGeom>
        </p:spPr>
        <p:txBody>
          <a:bodyPr anchor="ctr">
            <a:normAutofit/>
          </a:bodyPr>
          <a:lstStyle>
            <a:lvl1pPr marL="0" indent="0" algn="l">
              <a:lnSpc>
                <a:spcPct val="100000"/>
              </a:lnSpc>
              <a:spcBef>
                <a:spcPts val="0"/>
              </a:spcBef>
              <a:buNone/>
              <a:defRPr sz="2400" b="1" i="0" cap="none" spc="0" baseline="0">
                <a:solidFill>
                  <a:srgbClr val="02141A"/>
                </a:solidFill>
                <a:latin typeface="Georgia" panose="02040502050405020303" pitchFamily="18" charset="0"/>
              </a:defRPr>
            </a:lvl1pPr>
          </a:lstStyle>
          <a:p>
            <a:pPr lvl="0"/>
            <a:r>
              <a:rPr lang="en-US" dirty="0"/>
              <a:t>Presentation Title</a:t>
            </a:r>
          </a:p>
        </p:txBody>
      </p:sp>
      <p:sp>
        <p:nvSpPr>
          <p:cNvPr id="20" name="Text Placeholder 18">
            <a:extLst>
              <a:ext uri="{FF2B5EF4-FFF2-40B4-BE49-F238E27FC236}">
                <a16:creationId xmlns:a16="http://schemas.microsoft.com/office/drawing/2014/main" id="{3F412A0C-B4E5-784B-A6FE-9E98D5C10A54}"/>
              </a:ext>
            </a:extLst>
          </p:cNvPr>
          <p:cNvSpPr>
            <a:spLocks noGrp="1"/>
          </p:cNvSpPr>
          <p:nvPr>
            <p:ph type="body" sz="quarter" idx="14" hasCustomPrompt="1"/>
          </p:nvPr>
        </p:nvSpPr>
        <p:spPr>
          <a:xfrm>
            <a:off x="198783" y="3094441"/>
            <a:ext cx="6257675" cy="437432"/>
          </a:xfrm>
          <a:prstGeom prst="rect">
            <a:avLst/>
          </a:prstGeom>
        </p:spPr>
        <p:txBody>
          <a:bodyPr anchor="ctr">
            <a:normAutofit/>
          </a:bodyPr>
          <a:lstStyle>
            <a:lvl1pPr marL="0" indent="0" algn="l">
              <a:lnSpc>
                <a:spcPct val="100000"/>
              </a:lnSpc>
              <a:spcBef>
                <a:spcPts val="0"/>
              </a:spcBef>
              <a:buNone/>
              <a:defRPr sz="1600" b="1" i="0" spc="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Presentation Subtitle</a:t>
            </a:r>
          </a:p>
        </p:txBody>
      </p:sp>
      <p:sp>
        <p:nvSpPr>
          <p:cNvPr id="22" name="Text Placeholder 24">
            <a:extLst>
              <a:ext uri="{FF2B5EF4-FFF2-40B4-BE49-F238E27FC236}">
                <a16:creationId xmlns:a16="http://schemas.microsoft.com/office/drawing/2014/main" id="{6D34ADD7-82DC-6C43-81A0-D05506BCE6D4}"/>
              </a:ext>
            </a:extLst>
          </p:cNvPr>
          <p:cNvSpPr>
            <a:spLocks noGrp="1"/>
          </p:cNvSpPr>
          <p:nvPr>
            <p:ph type="body" sz="quarter" idx="15" hasCustomPrompt="1"/>
          </p:nvPr>
        </p:nvSpPr>
        <p:spPr>
          <a:xfrm>
            <a:off x="198782" y="3531873"/>
            <a:ext cx="2630142" cy="343961"/>
          </a:xfrm>
          <a:prstGeom prst="rect">
            <a:avLst/>
          </a:prstGeom>
        </p:spPr>
        <p:txBody>
          <a:bodyPr anchor="ctr"/>
          <a:lstStyle>
            <a:lvl1pPr marL="0" indent="0">
              <a:lnSpc>
                <a:spcPct val="100000"/>
              </a:lnSpc>
              <a:spcBef>
                <a:spcPts val="0"/>
              </a:spcBef>
              <a:buNone/>
              <a:defRPr sz="10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en-US" dirty="0"/>
              <a:t>Date</a:t>
            </a:r>
          </a:p>
        </p:txBody>
      </p:sp>
      <p:pic>
        <p:nvPicPr>
          <p:cNvPr id="5" name="Picture 4" descr="A close up of a sign&#10;&#10;Description automatically generated">
            <a:extLst>
              <a:ext uri="{FF2B5EF4-FFF2-40B4-BE49-F238E27FC236}">
                <a16:creationId xmlns:a16="http://schemas.microsoft.com/office/drawing/2014/main" id="{A2524225-B758-9F48-B173-207FC99EDA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008988"/>
            <a:ext cx="2500017" cy="960006"/>
          </a:xfrm>
          <a:prstGeom prst="rect">
            <a:avLst/>
          </a:prstGeom>
        </p:spPr>
      </p:pic>
    </p:spTree>
    <p:extLst>
      <p:ext uri="{BB962C8B-B14F-4D97-AF65-F5344CB8AC3E}">
        <p14:creationId xmlns:p14="http://schemas.microsoft.com/office/powerpoint/2010/main" val="3971790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Trans">
    <p:spTree>
      <p:nvGrpSpPr>
        <p:cNvPr id="1" name=""/>
        <p:cNvGrpSpPr/>
        <p:nvPr/>
      </p:nvGrpSpPr>
      <p:grpSpPr>
        <a:xfrm>
          <a:off x="0" y="0"/>
          <a:ext cx="0" cy="0"/>
          <a:chOff x="0" y="0"/>
          <a:chExt cx="0" cy="0"/>
        </a:xfrm>
      </p:grpSpPr>
      <p:pic>
        <p:nvPicPr>
          <p:cNvPr id="2" name="Picture 1" descr="A picture containing bench, black, photo, building&#10;&#10;Description automatically generated">
            <a:extLst>
              <a:ext uri="{FF2B5EF4-FFF2-40B4-BE49-F238E27FC236}">
                <a16:creationId xmlns:a16="http://schemas.microsoft.com/office/drawing/2014/main" id="{E3B75478-AE32-4C38-A8BF-F746A184D1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44435"/>
          <a:stretch/>
        </p:blipFill>
        <p:spPr>
          <a:xfrm>
            <a:off x="4063117" y="-1"/>
            <a:ext cx="5080883" cy="5143500"/>
          </a:xfrm>
          <a:prstGeom prst="rect">
            <a:avLst/>
          </a:prstGeom>
        </p:spPr>
      </p:pic>
      <p:sp>
        <p:nvSpPr>
          <p:cNvPr id="14" name="Slide Number Placeholder 5">
            <a:extLst>
              <a:ext uri="{FF2B5EF4-FFF2-40B4-BE49-F238E27FC236}">
                <a16:creationId xmlns:a16="http://schemas.microsoft.com/office/drawing/2014/main" id="{AF822D78-EA80-FD48-93F7-364EEFF085CC}"/>
              </a:ext>
            </a:extLst>
          </p:cNvPr>
          <p:cNvSpPr>
            <a:spLocks noGrp="1"/>
          </p:cNvSpPr>
          <p:nvPr>
            <p:ph type="sldNum" sz="quarter" idx="12"/>
          </p:nvPr>
        </p:nvSpPr>
        <p:spPr>
          <a:xfrm>
            <a:off x="9437452" y="6226332"/>
            <a:ext cx="624547" cy="201168"/>
          </a:xfrm>
          <a:prstGeom prst="rect">
            <a:avLst/>
          </a:prstGeom>
        </p:spPr>
        <p:txBody>
          <a:bodyPr/>
          <a:lstStyle>
            <a:lvl1pPr>
              <a:defRPr>
                <a:latin typeface="Franklin Gothic Medium" panose="020B0603020102020204" pitchFamily="34" charset="0"/>
              </a:defRPr>
            </a:lvl1pPr>
          </a:lstStyle>
          <a:p>
            <a:fld id="{176C4C83-B066-A34B-8DEC-A71B96209877}" type="slidenum">
              <a:rPr lang="en-US" smtClean="0"/>
              <a:pPr/>
              <a:t>‹#›</a:t>
            </a:fld>
            <a:endParaRPr lang="en-US" dirty="0"/>
          </a:p>
        </p:txBody>
      </p:sp>
      <p:pic>
        <p:nvPicPr>
          <p:cNvPr id="4" name="Picture 3">
            <a:extLst>
              <a:ext uri="{FF2B5EF4-FFF2-40B4-BE49-F238E27FC236}">
                <a16:creationId xmlns:a16="http://schemas.microsoft.com/office/drawing/2014/main" id="{2E79EA23-669D-4A7F-AACF-80803BBFE9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319" r="-1"/>
          <a:stretch/>
        </p:blipFill>
        <p:spPr>
          <a:xfrm>
            <a:off x="0" y="-2245"/>
            <a:ext cx="7076660" cy="5145745"/>
          </a:xfrm>
          <a:prstGeom prst="rect">
            <a:avLst/>
          </a:prstGeom>
          <a:noFill/>
        </p:spPr>
      </p:pic>
      <p:pic>
        <p:nvPicPr>
          <p:cNvPr id="3" name="Picture 2" descr="A close up of a sign&#10;&#10;Description automatically generated">
            <a:extLst>
              <a:ext uri="{FF2B5EF4-FFF2-40B4-BE49-F238E27FC236}">
                <a16:creationId xmlns:a16="http://schemas.microsoft.com/office/drawing/2014/main" id="{1CC99C6B-D1C0-46DC-874B-5BB7EACA00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008988"/>
            <a:ext cx="2500017" cy="960006"/>
          </a:xfrm>
          <a:prstGeom prst="rect">
            <a:avLst/>
          </a:prstGeom>
        </p:spPr>
      </p:pic>
      <p:sp>
        <p:nvSpPr>
          <p:cNvPr id="12" name="Text Placeholder 16">
            <a:extLst>
              <a:ext uri="{FF2B5EF4-FFF2-40B4-BE49-F238E27FC236}">
                <a16:creationId xmlns:a16="http://schemas.microsoft.com/office/drawing/2014/main" id="{C0A8A612-D13C-46FA-9A39-758F6100C009}"/>
              </a:ext>
            </a:extLst>
          </p:cNvPr>
          <p:cNvSpPr>
            <a:spLocks noGrp="1"/>
          </p:cNvSpPr>
          <p:nvPr>
            <p:ph type="body" sz="quarter" idx="13" hasCustomPrompt="1"/>
          </p:nvPr>
        </p:nvSpPr>
        <p:spPr>
          <a:xfrm>
            <a:off x="198782" y="2586527"/>
            <a:ext cx="6257676" cy="543633"/>
          </a:xfrm>
          <a:prstGeom prst="rect">
            <a:avLst/>
          </a:prstGeom>
        </p:spPr>
        <p:txBody>
          <a:bodyPr anchor="ctr">
            <a:normAutofit/>
          </a:bodyPr>
          <a:lstStyle>
            <a:lvl1pPr marL="0" indent="0" algn="l">
              <a:lnSpc>
                <a:spcPct val="100000"/>
              </a:lnSpc>
              <a:spcBef>
                <a:spcPts val="0"/>
              </a:spcBef>
              <a:buNone/>
              <a:defRPr sz="2400" b="1" i="0" cap="none" spc="0" baseline="0">
                <a:solidFill>
                  <a:srgbClr val="02141A"/>
                </a:solidFill>
                <a:latin typeface="Georgia" panose="02040502050405020303" pitchFamily="18" charset="0"/>
              </a:defRPr>
            </a:lvl1pPr>
          </a:lstStyle>
          <a:p>
            <a:pPr lvl="0"/>
            <a:r>
              <a:rPr lang="en-US" dirty="0"/>
              <a:t>Presentation Title</a:t>
            </a:r>
          </a:p>
        </p:txBody>
      </p:sp>
      <p:sp>
        <p:nvSpPr>
          <p:cNvPr id="9" name="Text Placeholder 18">
            <a:extLst>
              <a:ext uri="{FF2B5EF4-FFF2-40B4-BE49-F238E27FC236}">
                <a16:creationId xmlns:a16="http://schemas.microsoft.com/office/drawing/2014/main" id="{A57E83E1-0E22-4DA0-AD71-4148B1A496CF}"/>
              </a:ext>
            </a:extLst>
          </p:cNvPr>
          <p:cNvSpPr>
            <a:spLocks noGrp="1"/>
          </p:cNvSpPr>
          <p:nvPr>
            <p:ph type="body" sz="quarter" idx="14" hasCustomPrompt="1"/>
          </p:nvPr>
        </p:nvSpPr>
        <p:spPr>
          <a:xfrm>
            <a:off x="198783" y="3094441"/>
            <a:ext cx="6257675" cy="437432"/>
          </a:xfrm>
          <a:prstGeom prst="rect">
            <a:avLst/>
          </a:prstGeom>
        </p:spPr>
        <p:txBody>
          <a:bodyPr anchor="ctr">
            <a:normAutofit/>
          </a:bodyPr>
          <a:lstStyle>
            <a:lvl1pPr marL="0" indent="0" algn="l">
              <a:lnSpc>
                <a:spcPct val="100000"/>
              </a:lnSpc>
              <a:spcBef>
                <a:spcPts val="0"/>
              </a:spcBef>
              <a:buNone/>
              <a:defRPr sz="1600" b="1" i="0" spc="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Presentation Subtitle</a:t>
            </a:r>
          </a:p>
        </p:txBody>
      </p:sp>
      <p:sp>
        <p:nvSpPr>
          <p:cNvPr id="10" name="Text Placeholder 24">
            <a:extLst>
              <a:ext uri="{FF2B5EF4-FFF2-40B4-BE49-F238E27FC236}">
                <a16:creationId xmlns:a16="http://schemas.microsoft.com/office/drawing/2014/main" id="{8930460B-3029-43FE-B779-A053206B24BA}"/>
              </a:ext>
            </a:extLst>
          </p:cNvPr>
          <p:cNvSpPr>
            <a:spLocks noGrp="1"/>
          </p:cNvSpPr>
          <p:nvPr>
            <p:ph type="body" sz="quarter" idx="15" hasCustomPrompt="1"/>
          </p:nvPr>
        </p:nvSpPr>
        <p:spPr>
          <a:xfrm>
            <a:off x="198782" y="3531873"/>
            <a:ext cx="2630142" cy="343961"/>
          </a:xfrm>
          <a:prstGeom prst="rect">
            <a:avLst/>
          </a:prstGeom>
        </p:spPr>
        <p:txBody>
          <a:bodyPr anchor="ctr"/>
          <a:lstStyle>
            <a:lvl1pPr marL="0" indent="0">
              <a:lnSpc>
                <a:spcPct val="100000"/>
              </a:lnSpc>
              <a:spcBef>
                <a:spcPts val="0"/>
              </a:spcBef>
              <a:buNone/>
              <a:defRPr sz="10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en-US" dirty="0"/>
              <a:t>Date</a:t>
            </a:r>
          </a:p>
        </p:txBody>
      </p:sp>
    </p:spTree>
    <p:extLst>
      <p:ext uri="{BB962C8B-B14F-4D97-AF65-F5344CB8AC3E}">
        <p14:creationId xmlns:p14="http://schemas.microsoft.com/office/powerpoint/2010/main" val="3782827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MH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DDCB5-4A7E-48AD-8DE1-00F866491F0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323" r="57149" b="4459"/>
          <a:stretch/>
        </p:blipFill>
        <p:spPr bwMode="auto">
          <a:xfrm>
            <a:off x="5225805" y="0"/>
            <a:ext cx="3918195" cy="5143500"/>
          </a:xfrm>
          <a:prstGeom prst="rect">
            <a:avLst/>
          </a:prstGeom>
          <a:extLst>
            <a:ext uri="{53640926-AAD7-44D8-BBD7-CCE9431645EC}">
              <a14:shadowObscured xmlns:a14="http://schemas.microsoft.com/office/drawing/2010/main"/>
            </a:ext>
          </a:extLst>
        </p:spPr>
      </p:pic>
      <p:sp>
        <p:nvSpPr>
          <p:cNvPr id="14" name="Slide Number Placeholder 5">
            <a:extLst>
              <a:ext uri="{FF2B5EF4-FFF2-40B4-BE49-F238E27FC236}">
                <a16:creationId xmlns:a16="http://schemas.microsoft.com/office/drawing/2014/main" id="{AF822D78-EA80-FD48-93F7-364EEFF085CC}"/>
              </a:ext>
            </a:extLst>
          </p:cNvPr>
          <p:cNvSpPr>
            <a:spLocks noGrp="1"/>
          </p:cNvSpPr>
          <p:nvPr>
            <p:ph type="sldNum" sz="quarter" idx="12"/>
          </p:nvPr>
        </p:nvSpPr>
        <p:spPr>
          <a:xfrm>
            <a:off x="9437452" y="6226332"/>
            <a:ext cx="624547" cy="201168"/>
          </a:xfrm>
          <a:prstGeom prst="rect">
            <a:avLst/>
          </a:prstGeom>
        </p:spPr>
        <p:txBody>
          <a:bodyPr/>
          <a:lstStyle>
            <a:lvl1pPr>
              <a:defRPr>
                <a:latin typeface="Franklin Gothic Medium" panose="020B0603020102020204" pitchFamily="34" charset="0"/>
              </a:defRPr>
            </a:lvl1pPr>
          </a:lstStyle>
          <a:p>
            <a:fld id="{176C4C83-B066-A34B-8DEC-A71B96209877}" type="slidenum">
              <a:rPr lang="en-US" smtClean="0"/>
              <a:pPr/>
              <a:t>‹#›</a:t>
            </a:fld>
            <a:endParaRPr lang="en-US" dirty="0"/>
          </a:p>
        </p:txBody>
      </p:sp>
      <p:pic>
        <p:nvPicPr>
          <p:cNvPr id="6" name="Picture 5">
            <a:extLst>
              <a:ext uri="{FF2B5EF4-FFF2-40B4-BE49-F238E27FC236}">
                <a16:creationId xmlns:a16="http://schemas.microsoft.com/office/drawing/2014/main" id="{49E886BA-76E7-454E-A17E-62D65BECB13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8319" r="-1"/>
          <a:stretch/>
        </p:blipFill>
        <p:spPr>
          <a:xfrm>
            <a:off x="0" y="-2245"/>
            <a:ext cx="7076660" cy="5145745"/>
          </a:xfrm>
          <a:prstGeom prst="rect">
            <a:avLst/>
          </a:prstGeom>
          <a:noFill/>
        </p:spPr>
      </p:pic>
      <p:pic>
        <p:nvPicPr>
          <p:cNvPr id="2" name="Picture 1" descr="A close up of a sign&#10;&#10;Description automatically generated">
            <a:extLst>
              <a:ext uri="{FF2B5EF4-FFF2-40B4-BE49-F238E27FC236}">
                <a16:creationId xmlns:a16="http://schemas.microsoft.com/office/drawing/2014/main" id="{2DC525EB-DBA2-4D6C-99EE-30996CC14E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008988"/>
            <a:ext cx="2500017" cy="960006"/>
          </a:xfrm>
          <a:prstGeom prst="rect">
            <a:avLst/>
          </a:prstGeom>
        </p:spPr>
      </p:pic>
      <p:sp>
        <p:nvSpPr>
          <p:cNvPr id="12" name="Text Placeholder 16">
            <a:extLst>
              <a:ext uri="{FF2B5EF4-FFF2-40B4-BE49-F238E27FC236}">
                <a16:creationId xmlns:a16="http://schemas.microsoft.com/office/drawing/2014/main" id="{BCD42044-4C5C-4D96-B81C-811ACED0BF64}"/>
              </a:ext>
            </a:extLst>
          </p:cNvPr>
          <p:cNvSpPr>
            <a:spLocks noGrp="1"/>
          </p:cNvSpPr>
          <p:nvPr>
            <p:ph type="body" sz="quarter" idx="13" hasCustomPrompt="1"/>
          </p:nvPr>
        </p:nvSpPr>
        <p:spPr>
          <a:xfrm>
            <a:off x="198782" y="2586527"/>
            <a:ext cx="6257676" cy="543633"/>
          </a:xfrm>
          <a:prstGeom prst="rect">
            <a:avLst/>
          </a:prstGeom>
        </p:spPr>
        <p:txBody>
          <a:bodyPr anchor="ctr">
            <a:normAutofit/>
          </a:bodyPr>
          <a:lstStyle>
            <a:lvl1pPr marL="0" indent="0" algn="l">
              <a:lnSpc>
                <a:spcPct val="100000"/>
              </a:lnSpc>
              <a:spcBef>
                <a:spcPts val="0"/>
              </a:spcBef>
              <a:buNone/>
              <a:defRPr sz="2400" b="1" i="0" cap="none" spc="0" baseline="0">
                <a:solidFill>
                  <a:srgbClr val="02141A"/>
                </a:solidFill>
                <a:latin typeface="Georgia" panose="02040502050405020303" pitchFamily="18" charset="0"/>
              </a:defRPr>
            </a:lvl1pPr>
          </a:lstStyle>
          <a:p>
            <a:pPr lvl="0"/>
            <a:r>
              <a:rPr lang="en-US" dirty="0"/>
              <a:t>Presentation Title</a:t>
            </a:r>
          </a:p>
        </p:txBody>
      </p:sp>
      <p:sp>
        <p:nvSpPr>
          <p:cNvPr id="9" name="Text Placeholder 18">
            <a:extLst>
              <a:ext uri="{FF2B5EF4-FFF2-40B4-BE49-F238E27FC236}">
                <a16:creationId xmlns:a16="http://schemas.microsoft.com/office/drawing/2014/main" id="{0156CD25-F4A2-46FE-84E3-005A87EE2686}"/>
              </a:ext>
            </a:extLst>
          </p:cNvPr>
          <p:cNvSpPr>
            <a:spLocks noGrp="1"/>
          </p:cNvSpPr>
          <p:nvPr>
            <p:ph type="body" sz="quarter" idx="14" hasCustomPrompt="1"/>
          </p:nvPr>
        </p:nvSpPr>
        <p:spPr>
          <a:xfrm>
            <a:off x="198783" y="3094441"/>
            <a:ext cx="6257675" cy="437432"/>
          </a:xfrm>
          <a:prstGeom prst="rect">
            <a:avLst/>
          </a:prstGeom>
        </p:spPr>
        <p:txBody>
          <a:bodyPr anchor="ctr">
            <a:normAutofit/>
          </a:bodyPr>
          <a:lstStyle>
            <a:lvl1pPr marL="0" indent="0" algn="l">
              <a:lnSpc>
                <a:spcPct val="100000"/>
              </a:lnSpc>
              <a:spcBef>
                <a:spcPts val="0"/>
              </a:spcBef>
              <a:buNone/>
              <a:defRPr sz="1600" b="1" i="0" spc="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Presentation Subtitle</a:t>
            </a:r>
          </a:p>
        </p:txBody>
      </p:sp>
      <p:sp>
        <p:nvSpPr>
          <p:cNvPr id="10" name="Text Placeholder 24">
            <a:extLst>
              <a:ext uri="{FF2B5EF4-FFF2-40B4-BE49-F238E27FC236}">
                <a16:creationId xmlns:a16="http://schemas.microsoft.com/office/drawing/2014/main" id="{9014A941-544E-4974-A90C-C41411337AEC}"/>
              </a:ext>
            </a:extLst>
          </p:cNvPr>
          <p:cNvSpPr>
            <a:spLocks noGrp="1"/>
          </p:cNvSpPr>
          <p:nvPr>
            <p:ph type="body" sz="quarter" idx="15" hasCustomPrompt="1"/>
          </p:nvPr>
        </p:nvSpPr>
        <p:spPr>
          <a:xfrm>
            <a:off x="198782" y="3531873"/>
            <a:ext cx="2630142" cy="343961"/>
          </a:xfrm>
          <a:prstGeom prst="rect">
            <a:avLst/>
          </a:prstGeom>
        </p:spPr>
        <p:txBody>
          <a:bodyPr anchor="ctr"/>
          <a:lstStyle>
            <a:lvl1pPr marL="0" indent="0">
              <a:lnSpc>
                <a:spcPct val="100000"/>
              </a:lnSpc>
              <a:spcBef>
                <a:spcPts val="0"/>
              </a:spcBef>
              <a:buNone/>
              <a:defRPr sz="10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en-US" dirty="0"/>
              <a:t>Date</a:t>
            </a:r>
          </a:p>
        </p:txBody>
      </p:sp>
    </p:spTree>
    <p:extLst>
      <p:ext uri="{BB962C8B-B14F-4D97-AF65-F5344CB8AC3E}">
        <p14:creationId xmlns:p14="http://schemas.microsoft.com/office/powerpoint/2010/main" val="1867814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Attendee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A1CEA8-6AA6-4F85-A9E8-2FB4C693E618}"/>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cxnSp>
        <p:nvCxnSpPr>
          <p:cNvPr id="20" name="Straight Connector 19">
            <a:extLst>
              <a:ext uri="{FF2B5EF4-FFF2-40B4-BE49-F238E27FC236}">
                <a16:creationId xmlns:a16="http://schemas.microsoft.com/office/drawing/2014/main" id="{47E8F98D-5757-4DCC-9F16-EE4D794AF15F}"/>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519AE2-53EC-4CAF-9999-070EC7AC1874}"/>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cxnSp>
        <p:nvCxnSpPr>
          <p:cNvPr id="22" name="Straight Connector 21">
            <a:extLst>
              <a:ext uri="{FF2B5EF4-FFF2-40B4-BE49-F238E27FC236}">
                <a16:creationId xmlns:a16="http://schemas.microsoft.com/office/drawing/2014/main" id="{4B80FFF4-E1D2-444B-8B2D-53D2AB47D2CE}"/>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CD3E0A9-2114-497A-A2D1-A8399D08D65F}"/>
              </a:ext>
            </a:extLst>
          </p:cNvPr>
          <p:cNvSpPr/>
          <p:nvPr userDrawn="1"/>
        </p:nvSpPr>
        <p:spPr>
          <a:xfrm>
            <a:off x="4629133" y="743547"/>
            <a:ext cx="4286262" cy="390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B5628C-3DFA-4A7E-9409-7A7F84608B32}"/>
              </a:ext>
            </a:extLst>
          </p:cNvPr>
          <p:cNvSpPr/>
          <p:nvPr userDrawn="1"/>
        </p:nvSpPr>
        <p:spPr>
          <a:xfrm>
            <a:off x="228588" y="743547"/>
            <a:ext cx="4286262" cy="39020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3C0E2EB-3CFE-483D-8913-10F5DD228F88}"/>
              </a:ext>
            </a:extLst>
          </p:cNvPr>
          <p:cNvSpPr>
            <a:spLocks noGrp="1"/>
          </p:cNvSpPr>
          <p:nvPr>
            <p:ph type="body" sz="quarter" idx="12"/>
          </p:nvPr>
        </p:nvSpPr>
        <p:spPr>
          <a:xfrm>
            <a:off x="228600" y="882501"/>
            <a:ext cx="4229100" cy="3688111"/>
          </a:xfrm>
          <a:prstGeom prst="rect">
            <a:avLst/>
          </a:prstGeom>
        </p:spPr>
        <p:txBody>
          <a:bodyPr>
            <a:normAutofit/>
          </a:bodyPr>
          <a:lstStyle>
            <a:lvl1pPr marL="171450" indent="-171450">
              <a:buClr>
                <a:schemeClr val="accent5"/>
              </a:buClr>
              <a:buFont typeface="Wingdings 3" panose="05040102010807070707" pitchFamily="18" charset="2"/>
              <a:buChar char=""/>
              <a:defRPr sz="1400">
                <a:solidFill>
                  <a:schemeClr val="bg1"/>
                </a:solidFill>
                <a:latin typeface="+mn-lt"/>
                <a:cs typeface="Calibri" panose="020F0502020204030204" pitchFamily="34" charset="0"/>
              </a:defRPr>
            </a:lvl1pPr>
            <a:lvl2pPr marL="514350" indent="-171450">
              <a:buClr>
                <a:schemeClr val="accent5"/>
              </a:buClr>
              <a:buFont typeface="Arial" panose="020B0604020202020204" pitchFamily="34" charset="0"/>
              <a:buChar char="•"/>
              <a:defRPr sz="1200">
                <a:solidFill>
                  <a:schemeClr val="bg1"/>
                </a:solidFill>
                <a:latin typeface="+mn-lt"/>
                <a:cs typeface="Calibri" panose="020F0502020204030204" pitchFamily="34" charset="0"/>
              </a:defRPr>
            </a:lvl2pPr>
            <a:lvl3pPr marL="857250" indent="-171450">
              <a:buClr>
                <a:schemeClr val="accent5"/>
              </a:buClr>
              <a:buFont typeface="Georgia" panose="02040502050405020303" pitchFamily="18" charset="0"/>
              <a:buChar char="–"/>
              <a:defRPr sz="1100">
                <a:solidFill>
                  <a:schemeClr val="bg1"/>
                </a:solidFill>
                <a:latin typeface="+mn-lt"/>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7">
            <a:extLst>
              <a:ext uri="{FF2B5EF4-FFF2-40B4-BE49-F238E27FC236}">
                <a16:creationId xmlns:a16="http://schemas.microsoft.com/office/drawing/2014/main" id="{B0B63107-A71D-4390-BAEA-3C39D1702514}"/>
              </a:ext>
            </a:extLst>
          </p:cNvPr>
          <p:cNvSpPr>
            <a:spLocks noGrp="1"/>
          </p:cNvSpPr>
          <p:nvPr>
            <p:ph type="body" sz="quarter" idx="13"/>
          </p:nvPr>
        </p:nvSpPr>
        <p:spPr>
          <a:xfrm>
            <a:off x="4636278" y="882502"/>
            <a:ext cx="4229089" cy="3688111"/>
          </a:xfrm>
          <a:prstGeom prst="rect">
            <a:avLst/>
          </a:prstGeom>
        </p:spPr>
        <p:txBody>
          <a:bodyPr>
            <a:normAutofit/>
          </a:bodyPr>
          <a:lstStyle>
            <a:lvl1pPr marL="171450" indent="-171450">
              <a:buClr>
                <a:schemeClr val="accent1"/>
              </a:buClr>
              <a:buFont typeface="Wingdings 3" panose="05040102010807070707" pitchFamily="18" charset="2"/>
              <a:buChar char=""/>
              <a:defRPr sz="1600">
                <a:solidFill>
                  <a:schemeClr val="tx1"/>
                </a:solidFill>
                <a:latin typeface="Calibri" panose="020F0502020204030204" pitchFamily="34" charset="0"/>
                <a:cs typeface="Calibri" panose="020F0502020204030204" pitchFamily="34" charset="0"/>
              </a:defRPr>
            </a:lvl1pPr>
            <a:lvl2pPr marL="514350" indent="-171450">
              <a:buClr>
                <a:schemeClr val="accent1"/>
              </a:buClr>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2pPr>
            <a:lvl3pPr marL="857250" indent="-171450">
              <a:buClr>
                <a:schemeClr val="accent1"/>
              </a:buClr>
              <a:buFont typeface="Georgia" panose="02040502050405020303" pitchFamily="18" charset="0"/>
              <a:buChar char="–"/>
              <a:defRPr sz="1200">
                <a:solidFill>
                  <a:schemeClr val="tx1"/>
                </a:solidFill>
                <a:latin typeface="Calibri" panose="020F0502020204030204" pitchFamily="34" charset="0"/>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pic>
        <p:nvPicPr>
          <p:cNvPr id="2" name="Picture 1" descr="A close up of a sign&#10;&#10;Description automatically generated">
            <a:extLst>
              <a:ext uri="{FF2B5EF4-FFF2-40B4-BE49-F238E27FC236}">
                <a16:creationId xmlns:a16="http://schemas.microsoft.com/office/drawing/2014/main" id="{11823730-6504-42AF-8C80-57F2668436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sp>
        <p:nvSpPr>
          <p:cNvPr id="18" name="Text Placeholder 9">
            <a:extLst>
              <a:ext uri="{FF2B5EF4-FFF2-40B4-BE49-F238E27FC236}">
                <a16:creationId xmlns:a16="http://schemas.microsoft.com/office/drawing/2014/main" id="{D5CB8AF5-A779-48BF-814A-1CB8A35CA7EB}"/>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280837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Distribu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A1CEA8-6AA6-4F85-A9E8-2FB4C693E618}"/>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sp>
        <p:nvSpPr>
          <p:cNvPr id="19" name="Rectangle 18">
            <a:extLst>
              <a:ext uri="{FF2B5EF4-FFF2-40B4-BE49-F238E27FC236}">
                <a16:creationId xmlns:a16="http://schemas.microsoft.com/office/drawing/2014/main" id="{678E742C-02EE-4BC9-BDDD-D9F31B066C92}"/>
              </a:ext>
            </a:extLst>
          </p:cNvPr>
          <p:cNvSpPr/>
          <p:nvPr userDrawn="1"/>
        </p:nvSpPr>
        <p:spPr>
          <a:xfrm>
            <a:off x="228588" y="743547"/>
            <a:ext cx="5070750" cy="39020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B3079A6-B61C-43F1-BF49-D71D450B4F8F}"/>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7226" t="8376" r="39739" b="5999"/>
          <a:stretch/>
        </p:blipFill>
        <p:spPr>
          <a:xfrm>
            <a:off x="7221404" y="2760777"/>
            <a:ext cx="1685472" cy="1884819"/>
          </a:xfrm>
          <a:prstGeom prst="rect">
            <a:avLst/>
          </a:prstGeom>
        </p:spPr>
      </p:pic>
      <p:cxnSp>
        <p:nvCxnSpPr>
          <p:cNvPr id="20" name="Straight Connector 19">
            <a:extLst>
              <a:ext uri="{FF2B5EF4-FFF2-40B4-BE49-F238E27FC236}">
                <a16:creationId xmlns:a16="http://schemas.microsoft.com/office/drawing/2014/main" id="{47E8F98D-5757-4DCC-9F16-EE4D794AF15F}"/>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519AE2-53EC-4CAF-9999-070EC7AC1874}"/>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cxnSp>
        <p:nvCxnSpPr>
          <p:cNvPr id="22" name="Straight Connector 21">
            <a:extLst>
              <a:ext uri="{FF2B5EF4-FFF2-40B4-BE49-F238E27FC236}">
                <a16:creationId xmlns:a16="http://schemas.microsoft.com/office/drawing/2014/main" id="{4B80FFF4-E1D2-444B-8B2D-53D2AB47D2CE}"/>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278E105-B02C-4623-960E-A93898FE95B3}"/>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aturation sat="0"/>
                    </a14:imgEffect>
                    <a14:imgEffect>
                      <a14:brightnessContrast bright="20000"/>
                    </a14:imgEffect>
                  </a14:imgLayer>
                </a14:imgProps>
              </a:ext>
              <a:ext uri="{28A0092B-C50C-407E-A947-70E740481C1C}">
                <a14:useLocalDpi xmlns:a14="http://schemas.microsoft.com/office/drawing/2010/main" val="0"/>
              </a:ext>
            </a:extLst>
          </a:blip>
          <a:srcRect l="33431" t="16261" r="29036" b="8107"/>
          <a:stretch/>
        </p:blipFill>
        <p:spPr>
          <a:xfrm>
            <a:off x="5428267" y="2760777"/>
            <a:ext cx="1664208" cy="1884819"/>
          </a:xfrm>
          <a:prstGeom prst="rect">
            <a:avLst/>
          </a:prstGeom>
        </p:spPr>
      </p:pic>
      <p:pic>
        <p:nvPicPr>
          <p:cNvPr id="5" name="Picture 4">
            <a:extLst>
              <a:ext uri="{FF2B5EF4-FFF2-40B4-BE49-F238E27FC236}">
                <a16:creationId xmlns:a16="http://schemas.microsoft.com/office/drawing/2014/main" id="{D3D147D4-9783-4E5B-BBBB-1545C78D853F}"/>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b="3722"/>
          <a:stretch/>
        </p:blipFill>
        <p:spPr>
          <a:xfrm>
            <a:off x="5428269" y="737823"/>
            <a:ext cx="3483123" cy="1884819"/>
          </a:xfrm>
          <a:prstGeom prst="rect">
            <a:avLst/>
          </a:prstGeom>
        </p:spPr>
      </p:pic>
      <p:sp>
        <p:nvSpPr>
          <p:cNvPr id="15" name="Text Placeholder 7">
            <a:extLst>
              <a:ext uri="{FF2B5EF4-FFF2-40B4-BE49-F238E27FC236}">
                <a16:creationId xmlns:a16="http://schemas.microsoft.com/office/drawing/2014/main" id="{1C607102-4859-4D1E-8432-34308483D57A}"/>
              </a:ext>
            </a:extLst>
          </p:cNvPr>
          <p:cNvSpPr>
            <a:spLocks noGrp="1"/>
          </p:cNvSpPr>
          <p:nvPr>
            <p:ph type="body" sz="quarter" idx="12"/>
          </p:nvPr>
        </p:nvSpPr>
        <p:spPr>
          <a:xfrm>
            <a:off x="228600" y="882501"/>
            <a:ext cx="4965100" cy="3688111"/>
          </a:xfrm>
          <a:prstGeom prst="rect">
            <a:avLst/>
          </a:prstGeom>
        </p:spPr>
        <p:txBody>
          <a:bodyPr>
            <a:normAutofit/>
          </a:bodyPr>
          <a:lstStyle>
            <a:lvl1pPr marL="171450" indent="-171450">
              <a:buClr>
                <a:schemeClr val="accent5"/>
              </a:buClr>
              <a:buFont typeface="Wingdings 3" panose="05040102010807070707" pitchFamily="18" charset="2"/>
              <a:buChar char=""/>
              <a:defRPr sz="1400">
                <a:solidFill>
                  <a:schemeClr val="bg1"/>
                </a:solidFill>
                <a:latin typeface="+mn-lt"/>
                <a:cs typeface="Calibri" panose="020F0502020204030204" pitchFamily="34" charset="0"/>
              </a:defRPr>
            </a:lvl1pPr>
            <a:lvl2pPr marL="514350" indent="-171450">
              <a:buClr>
                <a:schemeClr val="accent5"/>
              </a:buClr>
              <a:buFont typeface="Arial" panose="020B0604020202020204" pitchFamily="34" charset="0"/>
              <a:buChar char="•"/>
              <a:defRPr sz="1200">
                <a:solidFill>
                  <a:schemeClr val="bg1"/>
                </a:solidFill>
                <a:latin typeface="+mn-lt"/>
                <a:cs typeface="Calibri" panose="020F0502020204030204" pitchFamily="34" charset="0"/>
              </a:defRPr>
            </a:lvl2pPr>
            <a:lvl3pPr marL="857250" indent="-171450">
              <a:buClr>
                <a:schemeClr val="accent5"/>
              </a:buClr>
              <a:buFont typeface="Georgia" panose="02040502050405020303" pitchFamily="18" charset="0"/>
              <a:buChar char="–"/>
              <a:defRPr sz="1100">
                <a:solidFill>
                  <a:schemeClr val="bg1"/>
                </a:solidFill>
                <a:latin typeface="+mn-lt"/>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pic>
        <p:nvPicPr>
          <p:cNvPr id="2" name="Picture 1" descr="A close up of a sign&#10;&#10;Description automatically generated">
            <a:extLst>
              <a:ext uri="{FF2B5EF4-FFF2-40B4-BE49-F238E27FC236}">
                <a16:creationId xmlns:a16="http://schemas.microsoft.com/office/drawing/2014/main" id="{2AAA9DBE-CED3-49A3-AF92-7BD605B2972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sp>
        <p:nvSpPr>
          <p:cNvPr id="16" name="Text Placeholder 9">
            <a:extLst>
              <a:ext uri="{FF2B5EF4-FFF2-40B4-BE49-F238E27FC236}">
                <a16:creationId xmlns:a16="http://schemas.microsoft.com/office/drawing/2014/main" id="{FCA55721-9B9A-4C4E-AC81-D39DCF1AF262}"/>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4037361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Tra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A1CEA8-6AA6-4F85-A9E8-2FB4C693E618}"/>
              </a:ext>
            </a:extLst>
          </p:cNvPr>
          <p:cNvPicPr>
            <a:picLocks noChangeAspect="1"/>
          </p:cNvPicPr>
          <p:nvPr userDrawn="1"/>
        </p:nvPicPr>
        <p:blipFill rotWithShape="1">
          <a:blip r:embed="rId2"/>
          <a:srcRect t="2327" r="2587"/>
          <a:stretch/>
        </p:blipFill>
        <p:spPr>
          <a:xfrm>
            <a:off x="7731407" y="0"/>
            <a:ext cx="1412300" cy="1451097"/>
          </a:xfrm>
          <a:prstGeom prst="rect">
            <a:avLst/>
          </a:prstGeom>
        </p:spPr>
      </p:pic>
      <p:sp>
        <p:nvSpPr>
          <p:cNvPr id="19" name="Rectangle 18">
            <a:extLst>
              <a:ext uri="{FF2B5EF4-FFF2-40B4-BE49-F238E27FC236}">
                <a16:creationId xmlns:a16="http://schemas.microsoft.com/office/drawing/2014/main" id="{678E742C-02EE-4BC9-BDDD-D9F31B066C92}"/>
              </a:ext>
            </a:extLst>
          </p:cNvPr>
          <p:cNvSpPr/>
          <p:nvPr userDrawn="1"/>
        </p:nvSpPr>
        <p:spPr>
          <a:xfrm>
            <a:off x="228588" y="743547"/>
            <a:ext cx="5070750" cy="39020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7E8F98D-5757-4DCC-9F16-EE4D794AF15F}"/>
              </a:ext>
            </a:extLst>
          </p:cNvPr>
          <p:cNvCxnSpPr>
            <a:cxnSpLocks/>
          </p:cNvCxnSpPr>
          <p:nvPr userDrawn="1"/>
        </p:nvCxnSpPr>
        <p:spPr>
          <a:xfrm flipV="1">
            <a:off x="8660467" y="4803874"/>
            <a:ext cx="0" cy="18288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519AE2-53EC-4CAF-9999-070EC7AC1874}"/>
              </a:ext>
            </a:extLst>
          </p:cNvPr>
          <p:cNvSpPr txBox="1"/>
          <p:nvPr userDrawn="1"/>
        </p:nvSpPr>
        <p:spPr>
          <a:xfrm>
            <a:off x="8760123" y="4837622"/>
            <a:ext cx="293506" cy="138499"/>
          </a:xfrm>
          <a:prstGeom prst="rect">
            <a:avLst/>
          </a:prstGeom>
          <a:noFill/>
        </p:spPr>
        <p:txBody>
          <a:bodyPr wrap="square" lIns="0" tIns="0" rIns="0" bIns="0" rtlCol="0">
            <a:spAutoFit/>
          </a:bodyPr>
          <a:lstStyle/>
          <a:p>
            <a:pPr algn="l"/>
            <a:fld id="{27692F5A-FC14-4E83-B4CC-18F6C2D780A4}" type="slidenum">
              <a:rPr lang="en-US" sz="900" b="0" spc="30" baseline="0" smtClean="0">
                <a:solidFill>
                  <a:schemeClr val="tx1"/>
                </a:solidFill>
                <a:latin typeface="+mj-lt"/>
              </a:rPr>
              <a:pPr algn="l"/>
              <a:t>‹#›</a:t>
            </a:fld>
            <a:endParaRPr lang="en-US" sz="900" b="0" spc="30" baseline="0" dirty="0">
              <a:solidFill>
                <a:schemeClr val="tx1"/>
              </a:solidFill>
              <a:latin typeface="+mj-lt"/>
            </a:endParaRPr>
          </a:p>
        </p:txBody>
      </p:sp>
      <p:cxnSp>
        <p:nvCxnSpPr>
          <p:cNvPr id="22" name="Straight Connector 21">
            <a:extLst>
              <a:ext uri="{FF2B5EF4-FFF2-40B4-BE49-F238E27FC236}">
                <a16:creationId xmlns:a16="http://schemas.microsoft.com/office/drawing/2014/main" id="{4B80FFF4-E1D2-444B-8B2D-53D2AB47D2CE}"/>
              </a:ext>
            </a:extLst>
          </p:cNvPr>
          <p:cNvCxnSpPr>
            <a:cxnSpLocks/>
          </p:cNvCxnSpPr>
          <p:nvPr userDrawn="1"/>
        </p:nvCxnSpPr>
        <p:spPr>
          <a:xfrm>
            <a:off x="250031" y="185171"/>
            <a:ext cx="894486" cy="0"/>
          </a:xfrm>
          <a:prstGeom prst="line">
            <a:avLst/>
          </a:prstGeom>
          <a:ln w="3175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2" name="Picture 1" descr="A picture containing person, man, indoor, sitting&#10;&#10;Description automatically generated">
            <a:extLst>
              <a:ext uri="{FF2B5EF4-FFF2-40B4-BE49-F238E27FC236}">
                <a16:creationId xmlns:a16="http://schemas.microsoft.com/office/drawing/2014/main" id="{7500FD8D-0061-4A8C-B1EA-B276465FD9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731"/>
          <a:stretch/>
        </p:blipFill>
        <p:spPr>
          <a:xfrm>
            <a:off x="5398267" y="2721244"/>
            <a:ext cx="3517132" cy="1924352"/>
          </a:xfrm>
          <a:prstGeom prst="rect">
            <a:avLst/>
          </a:prstGeom>
        </p:spPr>
      </p:pic>
      <p:pic>
        <p:nvPicPr>
          <p:cNvPr id="4" name="Picture 3" descr="A picture containing bench, black, photo, building&#10;&#10;Description automatically generated">
            <a:extLst>
              <a:ext uri="{FF2B5EF4-FFF2-40B4-BE49-F238E27FC236}">
                <a16:creationId xmlns:a16="http://schemas.microsoft.com/office/drawing/2014/main" id="{2228C916-7451-4D5E-BC76-2A3136DA0ED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1" b="5254"/>
          <a:stretch/>
        </p:blipFill>
        <p:spPr>
          <a:xfrm>
            <a:off x="5398267" y="743547"/>
            <a:ext cx="3517132" cy="1874434"/>
          </a:xfrm>
          <a:prstGeom prst="rect">
            <a:avLst/>
          </a:prstGeom>
        </p:spPr>
      </p:pic>
      <p:sp>
        <p:nvSpPr>
          <p:cNvPr id="24" name="Text Placeholder 7">
            <a:extLst>
              <a:ext uri="{FF2B5EF4-FFF2-40B4-BE49-F238E27FC236}">
                <a16:creationId xmlns:a16="http://schemas.microsoft.com/office/drawing/2014/main" id="{331B4C36-AEC4-4404-9FEC-CB5A79A75B53}"/>
              </a:ext>
            </a:extLst>
          </p:cNvPr>
          <p:cNvSpPr>
            <a:spLocks noGrp="1"/>
          </p:cNvSpPr>
          <p:nvPr>
            <p:ph type="body" sz="quarter" idx="12"/>
          </p:nvPr>
        </p:nvSpPr>
        <p:spPr>
          <a:xfrm>
            <a:off x="228600" y="882501"/>
            <a:ext cx="4965100" cy="3688111"/>
          </a:xfrm>
          <a:prstGeom prst="rect">
            <a:avLst/>
          </a:prstGeom>
        </p:spPr>
        <p:txBody>
          <a:bodyPr>
            <a:normAutofit/>
          </a:bodyPr>
          <a:lstStyle>
            <a:lvl1pPr marL="171450" indent="-171450">
              <a:buClr>
                <a:schemeClr val="accent5"/>
              </a:buClr>
              <a:buFont typeface="Wingdings 3" panose="05040102010807070707" pitchFamily="18" charset="2"/>
              <a:buChar char=""/>
              <a:defRPr sz="1400">
                <a:solidFill>
                  <a:schemeClr val="bg1"/>
                </a:solidFill>
                <a:latin typeface="+mn-lt"/>
                <a:cs typeface="Calibri" panose="020F0502020204030204" pitchFamily="34" charset="0"/>
              </a:defRPr>
            </a:lvl1pPr>
            <a:lvl2pPr marL="514350" indent="-171450">
              <a:buClr>
                <a:schemeClr val="accent5"/>
              </a:buClr>
              <a:buFont typeface="Arial" panose="020B0604020202020204" pitchFamily="34" charset="0"/>
              <a:buChar char="•"/>
              <a:defRPr sz="1200">
                <a:solidFill>
                  <a:schemeClr val="bg1"/>
                </a:solidFill>
                <a:latin typeface="+mn-lt"/>
                <a:cs typeface="Calibri" panose="020F0502020204030204" pitchFamily="34" charset="0"/>
              </a:defRPr>
            </a:lvl2pPr>
            <a:lvl3pPr marL="857250" indent="-171450">
              <a:buClr>
                <a:schemeClr val="accent5"/>
              </a:buClr>
              <a:buFont typeface="Georgia" panose="02040502050405020303" pitchFamily="18" charset="0"/>
              <a:buChar char="–"/>
              <a:defRPr sz="1100">
                <a:solidFill>
                  <a:schemeClr val="bg1"/>
                </a:solidFill>
                <a:latin typeface="+mn-lt"/>
                <a:cs typeface="Calibri" panose="020F0502020204030204" pitchFamily="34" charset="0"/>
              </a:defRPr>
            </a:lvl3pPr>
            <a:lvl4pPr marL="1200150" indent="-171450">
              <a:buClr>
                <a:schemeClr val="accent1"/>
              </a:buClr>
              <a:buFont typeface="Arial Nova Light" panose="020B0304020202020204" pitchFamily="34" charset="0"/>
              <a:buChar char="–"/>
              <a:defRPr sz="1100" b="0">
                <a:solidFill>
                  <a:schemeClr val="tx1"/>
                </a:solidFill>
                <a:latin typeface="+mn-lt"/>
              </a:defRPr>
            </a:lvl4pPr>
            <a:lvl5pPr marL="1543050" indent="-171450">
              <a:buClr>
                <a:schemeClr val="accent5"/>
              </a:buClr>
              <a:buFont typeface="Arial Nova Light" panose="020B0304020202020204" pitchFamily="34" charset="0"/>
              <a:buChar char="–"/>
              <a:defRPr sz="10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pic>
        <p:nvPicPr>
          <p:cNvPr id="7" name="Picture 6" descr="A close up of a sign&#10;&#10;Description automatically generated">
            <a:extLst>
              <a:ext uri="{FF2B5EF4-FFF2-40B4-BE49-F238E27FC236}">
                <a16:creationId xmlns:a16="http://schemas.microsoft.com/office/drawing/2014/main" id="{F4F67E06-CFA9-4D67-A4A0-0C01367EEA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56309" y="4720609"/>
            <a:ext cx="827807" cy="317878"/>
          </a:xfrm>
          <a:prstGeom prst="rect">
            <a:avLst/>
          </a:prstGeom>
        </p:spPr>
      </p:pic>
      <p:sp>
        <p:nvSpPr>
          <p:cNvPr id="13" name="Text Placeholder 9">
            <a:extLst>
              <a:ext uri="{FF2B5EF4-FFF2-40B4-BE49-F238E27FC236}">
                <a16:creationId xmlns:a16="http://schemas.microsoft.com/office/drawing/2014/main" id="{E70847F7-0537-4AFD-B62E-DD3859E9B127}"/>
              </a:ext>
            </a:extLst>
          </p:cNvPr>
          <p:cNvSpPr>
            <a:spLocks noGrp="1"/>
          </p:cNvSpPr>
          <p:nvPr>
            <p:ph type="body" sz="quarter" idx="10"/>
          </p:nvPr>
        </p:nvSpPr>
        <p:spPr>
          <a:xfrm>
            <a:off x="228595" y="210575"/>
            <a:ext cx="8686800" cy="383260"/>
          </a:xfrm>
          <a:prstGeom prst="rect">
            <a:avLst/>
          </a:prstGeom>
        </p:spPr>
        <p:txBody>
          <a:bodyPr lIns="0" tIns="0" rIns="0" bIns="0" anchor="ctr">
            <a:normAutofit/>
          </a:bodyPr>
          <a:lstStyle>
            <a:lvl1pPr marL="0" indent="0" algn="l">
              <a:lnSpc>
                <a:spcPct val="100000"/>
              </a:lnSpc>
              <a:spcBef>
                <a:spcPts val="0"/>
              </a:spcBef>
              <a:buNone/>
              <a:defRPr sz="2400" b="1" cap="none" spc="50" baseline="0">
                <a:solidFill>
                  <a:schemeClr val="tx1"/>
                </a:solidFill>
                <a:latin typeface="+mj-lt"/>
                <a:ea typeface="Franklin Gothic Medium" panose="020B0603020102020204" pitchFamily="34" charset="0"/>
                <a:cs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2171403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702" r:id="rId1"/>
    <p:sldLayoutId id="2147483758" r:id="rId2"/>
    <p:sldLayoutId id="2147483730" r:id="rId3"/>
    <p:sldLayoutId id="2147483747" r:id="rId4"/>
    <p:sldLayoutId id="2147483748" r:id="rId5"/>
    <p:sldLayoutId id="2147483749" r:id="rId6"/>
    <p:sldLayoutId id="2147483757" r:id="rId7"/>
    <p:sldLayoutId id="2147483752" r:id="rId8"/>
    <p:sldLayoutId id="2147483754" r:id="rId9"/>
    <p:sldLayoutId id="2147483755" r:id="rId10"/>
    <p:sldLayoutId id="2147483756" r:id="rId11"/>
    <p:sldLayoutId id="2147483700" r:id="rId12"/>
    <p:sldLayoutId id="2147483760" r:id="rId13"/>
    <p:sldLayoutId id="2147483736" r:id="rId14"/>
    <p:sldLayoutId id="2147483759" r:id="rId15"/>
    <p:sldLayoutId id="2147483678" r:id="rId16"/>
    <p:sldLayoutId id="2147483679" r:id="rId17"/>
    <p:sldLayoutId id="2147483685" r:id="rId18"/>
    <p:sldLayoutId id="2147483761"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sites/default/files/publications/safety_helmet_shib.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osha.gov/laws-regs/standardinterpretations/2023-11-15#:~:text=Section%201904.5(b)(2)(viii)%20states%20that%20employers,work).%22%20The%20exception%20for"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SB553"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osha.gov/sites/default/files/enforcement/directives/CPL_03-00-026.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osha.gov/enforcement/directives/cpl-02-00-164/chapter-3"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injuryreporti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laws-regs/regulations/standardnumber/1904/1904SubpartEAppB"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62DB3-D434-4D78-A215-0A313E643BDC}"/>
              </a:ext>
            </a:extLst>
          </p:cNvPr>
          <p:cNvSpPr>
            <a:spLocks noGrp="1"/>
          </p:cNvSpPr>
          <p:nvPr>
            <p:ph type="body" sz="quarter" idx="13"/>
          </p:nvPr>
        </p:nvSpPr>
        <p:spPr>
          <a:xfrm>
            <a:off x="198782" y="2586527"/>
            <a:ext cx="6257676" cy="543633"/>
          </a:xfrm>
        </p:spPr>
        <p:txBody>
          <a:bodyPr/>
          <a:lstStyle/>
          <a:p>
            <a:r>
              <a:rPr lang="en-US" dirty="0"/>
              <a:t>2024 OSHA Update</a:t>
            </a:r>
          </a:p>
        </p:txBody>
      </p:sp>
      <p:sp>
        <p:nvSpPr>
          <p:cNvPr id="3" name="Text Placeholder 2">
            <a:extLst>
              <a:ext uri="{FF2B5EF4-FFF2-40B4-BE49-F238E27FC236}">
                <a16:creationId xmlns:a16="http://schemas.microsoft.com/office/drawing/2014/main" id="{5429779F-D7D7-4061-B9B2-066AE3DB8AD8}"/>
              </a:ext>
            </a:extLst>
          </p:cNvPr>
          <p:cNvSpPr>
            <a:spLocks noGrp="1"/>
          </p:cNvSpPr>
          <p:nvPr>
            <p:ph type="body" sz="quarter" idx="14"/>
          </p:nvPr>
        </p:nvSpPr>
        <p:spPr>
          <a:xfrm>
            <a:off x="198783" y="3094441"/>
            <a:ext cx="6257675" cy="437432"/>
          </a:xfrm>
        </p:spPr>
        <p:txBody>
          <a:bodyPr>
            <a:normAutofit/>
          </a:bodyPr>
          <a:lstStyle/>
          <a:p>
            <a:r>
              <a:rPr lang="en-US" dirty="0"/>
              <a:t>Chattanooga ASSP Chapter – January Meeting</a:t>
            </a:r>
          </a:p>
        </p:txBody>
      </p:sp>
      <p:sp>
        <p:nvSpPr>
          <p:cNvPr id="4" name="Text Placeholder 3">
            <a:extLst>
              <a:ext uri="{FF2B5EF4-FFF2-40B4-BE49-F238E27FC236}">
                <a16:creationId xmlns:a16="http://schemas.microsoft.com/office/drawing/2014/main" id="{6D3A239C-E81D-4CBB-966A-A695251F444A}"/>
              </a:ext>
            </a:extLst>
          </p:cNvPr>
          <p:cNvSpPr>
            <a:spLocks noGrp="1"/>
          </p:cNvSpPr>
          <p:nvPr>
            <p:ph type="body" sz="quarter" idx="15"/>
          </p:nvPr>
        </p:nvSpPr>
        <p:spPr>
          <a:xfrm>
            <a:off x="198438" y="3532188"/>
            <a:ext cx="4459287" cy="342900"/>
          </a:xfrm>
        </p:spPr>
        <p:txBody>
          <a:bodyPr/>
          <a:lstStyle/>
          <a:p>
            <a:r>
              <a:rPr lang="en-US" dirty="0"/>
              <a:t>Presented by John Barlew, VP Safety, Kenco Group</a:t>
            </a:r>
          </a:p>
        </p:txBody>
      </p:sp>
    </p:spTree>
    <p:extLst>
      <p:ext uri="{BB962C8B-B14F-4D97-AF65-F5344CB8AC3E}">
        <p14:creationId xmlns:p14="http://schemas.microsoft.com/office/powerpoint/2010/main" val="1594840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FF2586-FBBE-F7D6-5D71-58F893A27DD1}"/>
              </a:ext>
            </a:extLst>
          </p:cNvPr>
          <p:cNvSpPr>
            <a:spLocks noGrp="1"/>
          </p:cNvSpPr>
          <p:nvPr>
            <p:ph type="body" sz="quarter" idx="12"/>
          </p:nvPr>
        </p:nvSpPr>
        <p:spPr>
          <a:xfrm>
            <a:off x="228590" y="771525"/>
            <a:ext cx="8686800" cy="3780601"/>
          </a:xfrm>
        </p:spPr>
        <p:txBody>
          <a:bodyPr>
            <a:normAutofit/>
          </a:bodyPr>
          <a:lstStyle/>
          <a:p>
            <a:r>
              <a:rPr lang="en-US" dirty="0"/>
              <a:t>Establishments must use OSHA's new ITA website to submit data from their OSHA Form 300A Annual Summary, OSHA Form 300 Log and OSHA Form 301 Incident Report. Establishments can submit the data in any of the following three ways:</a:t>
            </a:r>
          </a:p>
          <a:p>
            <a:pPr lvl="1"/>
            <a:r>
              <a:rPr lang="en-US" dirty="0"/>
              <a:t>use the ITA webform to manually enter the establishment's data</a:t>
            </a:r>
          </a:p>
          <a:p>
            <a:pPr lvl="1"/>
            <a:r>
              <a:rPr lang="en-US" dirty="0"/>
              <a:t>upload a CSV file to the ITA</a:t>
            </a:r>
          </a:p>
          <a:p>
            <a:pPr lvl="1"/>
            <a:r>
              <a:rPr lang="en-US" dirty="0"/>
              <a:t>use an application programming interface (API) feed to transmit the data electronically</a:t>
            </a:r>
          </a:p>
          <a:p>
            <a:pPr lvl="1"/>
            <a:endParaRPr lang="en-US" dirty="0"/>
          </a:p>
          <a:p>
            <a:r>
              <a:rPr lang="en-US" b="1" dirty="0">
                <a:solidFill>
                  <a:schemeClr val="accent1"/>
                </a:solidFill>
              </a:rPr>
              <a:t>Establishments must submit the form by March 2</a:t>
            </a:r>
            <a:br>
              <a:rPr lang="en-US" dirty="0"/>
            </a:br>
            <a:endParaRPr lang="en-US" dirty="0"/>
          </a:p>
        </p:txBody>
      </p:sp>
      <p:sp>
        <p:nvSpPr>
          <p:cNvPr id="4" name="Text Placeholder 3">
            <a:extLst>
              <a:ext uri="{FF2B5EF4-FFF2-40B4-BE49-F238E27FC236}">
                <a16:creationId xmlns:a16="http://schemas.microsoft.com/office/drawing/2014/main" id="{DE02B5DD-12FD-9DC1-0058-EEA62F1A6600}"/>
              </a:ext>
            </a:extLst>
          </p:cNvPr>
          <p:cNvSpPr>
            <a:spLocks noGrp="1"/>
          </p:cNvSpPr>
          <p:nvPr>
            <p:ph type="body" sz="quarter" idx="10"/>
          </p:nvPr>
        </p:nvSpPr>
        <p:spPr/>
        <p:txBody>
          <a:bodyPr/>
          <a:lstStyle/>
          <a:p>
            <a:r>
              <a:rPr lang="en-US" dirty="0"/>
              <a:t>New OSHA Reporting Requirements Take Effect</a:t>
            </a:r>
          </a:p>
        </p:txBody>
      </p:sp>
    </p:spTree>
    <p:extLst>
      <p:ext uri="{BB962C8B-B14F-4D97-AF65-F5344CB8AC3E}">
        <p14:creationId xmlns:p14="http://schemas.microsoft.com/office/powerpoint/2010/main" val="1847063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4DD902-B735-9878-EEC5-5773F8C8AC35}"/>
              </a:ext>
            </a:extLst>
          </p:cNvPr>
          <p:cNvSpPr>
            <a:spLocks noGrp="1"/>
          </p:cNvSpPr>
          <p:nvPr>
            <p:ph type="body" sz="quarter" idx="11"/>
          </p:nvPr>
        </p:nvSpPr>
        <p:spPr/>
        <p:txBody>
          <a:bodyPr/>
          <a:lstStyle/>
          <a:p>
            <a:r>
              <a:rPr lang="en-US" dirty="0"/>
              <a:t>This final rule is effective on January 15, 2024</a:t>
            </a:r>
          </a:p>
        </p:txBody>
      </p:sp>
      <p:sp>
        <p:nvSpPr>
          <p:cNvPr id="3" name="Text Placeholder 2">
            <a:extLst>
              <a:ext uri="{FF2B5EF4-FFF2-40B4-BE49-F238E27FC236}">
                <a16:creationId xmlns:a16="http://schemas.microsoft.com/office/drawing/2014/main" id="{F0B963CD-DB37-7F14-55E1-BAF0D4EC74F0}"/>
              </a:ext>
            </a:extLst>
          </p:cNvPr>
          <p:cNvSpPr>
            <a:spLocks noGrp="1"/>
          </p:cNvSpPr>
          <p:nvPr>
            <p:ph type="body" sz="quarter" idx="12"/>
          </p:nvPr>
        </p:nvSpPr>
        <p:spPr/>
        <p:txBody>
          <a:bodyPr>
            <a:normAutofit/>
          </a:bodyPr>
          <a:lstStyle/>
          <a:p>
            <a:pPr marL="0" indent="0">
              <a:buNone/>
            </a:pPr>
            <a:r>
              <a:rPr lang="en-US" dirty="0"/>
              <a:t>§1903.15 Proposed penalties.</a:t>
            </a:r>
          </a:p>
          <a:p>
            <a:pPr marL="0" indent="0">
              <a:buNone/>
            </a:pPr>
            <a:r>
              <a:rPr lang="en-US" dirty="0"/>
              <a:t>(d) Adjusted civil monetary penalties. The adjusted civil penalties for penalties proposed on or after January 15, 2023 are as follows:</a:t>
            </a:r>
          </a:p>
          <a:p>
            <a:pPr marL="342900" lvl="1" indent="0">
              <a:buNone/>
            </a:pPr>
            <a:r>
              <a:rPr lang="en-US" dirty="0"/>
              <a:t>(1) Willful violation. The penalty per willful violation under section 17(a) of the Act, 29 U.S.C. 666(a), shall not be less than </a:t>
            </a:r>
            <a:r>
              <a:rPr lang="en-US" b="1" dirty="0"/>
              <a:t>$11,162 </a:t>
            </a:r>
            <a:r>
              <a:rPr lang="en-US" dirty="0"/>
              <a:t>and shall not exceed </a:t>
            </a:r>
            <a:r>
              <a:rPr lang="en-US" b="1" dirty="0"/>
              <a:t>$156,259.</a:t>
            </a:r>
          </a:p>
          <a:p>
            <a:pPr marL="342900" lvl="1" indent="0">
              <a:buNone/>
            </a:pPr>
            <a:r>
              <a:rPr lang="en-US" dirty="0"/>
              <a:t>(2) Repeated violation. The penalty per repeated violation under section 17(a) of the Act, 29 U.S.C. 666(a), shall not exceed </a:t>
            </a:r>
            <a:r>
              <a:rPr lang="en-US" b="1" dirty="0"/>
              <a:t>$156,259</a:t>
            </a:r>
            <a:r>
              <a:rPr lang="en-US" dirty="0"/>
              <a:t>.</a:t>
            </a:r>
          </a:p>
          <a:p>
            <a:pPr marL="342900" lvl="1" indent="0">
              <a:buNone/>
            </a:pPr>
            <a:r>
              <a:rPr lang="en-US" dirty="0"/>
              <a:t>(3) Serious violation. The penalty for a serious violation under section 17(b) of the Act, 29 U.S.C. 666(b), shall not exceed </a:t>
            </a:r>
            <a:r>
              <a:rPr lang="en-US" b="1" dirty="0"/>
              <a:t>$15,625</a:t>
            </a:r>
            <a:r>
              <a:rPr lang="en-US" dirty="0"/>
              <a:t>.</a:t>
            </a:r>
          </a:p>
          <a:p>
            <a:pPr marL="342900" lvl="1" indent="0">
              <a:buNone/>
            </a:pPr>
            <a:r>
              <a:rPr lang="en-US" dirty="0"/>
              <a:t>(4) Other-than-serious violation. The penalty for an other-than-serious violation under section 17(c) of the Act, 29 U.S.C. 666(c), shall not exceed </a:t>
            </a:r>
            <a:r>
              <a:rPr lang="en-US" b="1" dirty="0"/>
              <a:t>$15,625</a:t>
            </a:r>
            <a:r>
              <a:rPr lang="en-US" dirty="0"/>
              <a:t>.</a:t>
            </a:r>
          </a:p>
          <a:p>
            <a:pPr marL="342900" lvl="1" indent="0">
              <a:buNone/>
            </a:pPr>
            <a:r>
              <a:rPr lang="en-US" dirty="0"/>
              <a:t>(5) Failure to correct violation. The penalty for a failure to correct a violation under section 17(d) of the Act, 29 U.S.C. 666(d), shall not exceed </a:t>
            </a:r>
            <a:r>
              <a:rPr lang="en-US" b="1" dirty="0"/>
              <a:t>$15,625 </a:t>
            </a:r>
            <a:r>
              <a:rPr lang="en-US" dirty="0"/>
              <a:t>per day.</a:t>
            </a:r>
          </a:p>
          <a:p>
            <a:pPr marL="342900" lvl="1" indent="0">
              <a:buNone/>
            </a:pPr>
            <a:r>
              <a:rPr lang="en-US" dirty="0"/>
              <a:t>(6) Posting requirement violation. The penalty for a posting requirement violation under section 17(</a:t>
            </a:r>
            <a:r>
              <a:rPr lang="en-US" dirty="0" err="1"/>
              <a:t>i</a:t>
            </a:r>
            <a:r>
              <a:rPr lang="en-US" dirty="0"/>
              <a:t>) of the Act, 29 U.S.C. 666(</a:t>
            </a:r>
            <a:r>
              <a:rPr lang="en-US" dirty="0" err="1"/>
              <a:t>i</a:t>
            </a:r>
            <a:r>
              <a:rPr lang="en-US" dirty="0"/>
              <a:t>), shall not exceed </a:t>
            </a:r>
            <a:r>
              <a:rPr lang="en-US" b="1" dirty="0"/>
              <a:t>$15,625</a:t>
            </a:r>
            <a:r>
              <a:rPr lang="en-US" dirty="0"/>
              <a:t>.</a:t>
            </a:r>
          </a:p>
        </p:txBody>
      </p:sp>
      <p:sp>
        <p:nvSpPr>
          <p:cNvPr id="4" name="Text Placeholder 3">
            <a:extLst>
              <a:ext uri="{FF2B5EF4-FFF2-40B4-BE49-F238E27FC236}">
                <a16:creationId xmlns:a16="http://schemas.microsoft.com/office/drawing/2014/main" id="{F2C69E74-35CD-F469-138B-330E5FBD571F}"/>
              </a:ext>
            </a:extLst>
          </p:cNvPr>
          <p:cNvSpPr>
            <a:spLocks noGrp="1"/>
          </p:cNvSpPr>
          <p:nvPr>
            <p:ph type="body" sz="quarter" idx="10"/>
          </p:nvPr>
        </p:nvSpPr>
        <p:spPr/>
        <p:txBody>
          <a:bodyPr>
            <a:normAutofit fontScale="92500"/>
          </a:bodyPr>
          <a:lstStyle/>
          <a:p>
            <a:r>
              <a:rPr lang="en-US" dirty="0"/>
              <a:t>OSHA Final rule: Civil Penalties adjusted for inflation</a:t>
            </a:r>
          </a:p>
        </p:txBody>
      </p:sp>
    </p:spTree>
    <p:extLst>
      <p:ext uri="{BB962C8B-B14F-4D97-AF65-F5344CB8AC3E}">
        <p14:creationId xmlns:p14="http://schemas.microsoft.com/office/powerpoint/2010/main" val="1304948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0BA1BD-7050-27F4-9CEA-81A89CC552A2}"/>
              </a:ext>
            </a:extLst>
          </p:cNvPr>
          <p:cNvSpPr>
            <a:spLocks noGrp="1"/>
          </p:cNvSpPr>
          <p:nvPr>
            <p:ph type="body" sz="quarter" idx="11"/>
          </p:nvPr>
        </p:nvSpPr>
        <p:spPr>
          <a:xfrm>
            <a:off x="228594" y="615431"/>
            <a:ext cx="8686800" cy="383260"/>
          </a:xfrm>
        </p:spPr>
        <p:txBody>
          <a:bodyPr/>
          <a:lstStyle/>
          <a:p>
            <a:r>
              <a:rPr lang="en-US" dirty="0"/>
              <a:t>Head Protection: Safety Helmets</a:t>
            </a:r>
          </a:p>
        </p:txBody>
      </p:sp>
      <p:sp>
        <p:nvSpPr>
          <p:cNvPr id="4" name="Text Placeholder 3">
            <a:extLst>
              <a:ext uri="{FF2B5EF4-FFF2-40B4-BE49-F238E27FC236}">
                <a16:creationId xmlns:a16="http://schemas.microsoft.com/office/drawing/2014/main" id="{B82A851E-177A-1FE0-1A53-194D9554D806}"/>
              </a:ext>
            </a:extLst>
          </p:cNvPr>
          <p:cNvSpPr>
            <a:spLocks noGrp="1"/>
          </p:cNvSpPr>
          <p:nvPr>
            <p:ph type="body" sz="quarter" idx="12"/>
          </p:nvPr>
        </p:nvSpPr>
        <p:spPr>
          <a:xfrm>
            <a:off x="228590" y="1172360"/>
            <a:ext cx="8686800" cy="3379766"/>
          </a:xfrm>
        </p:spPr>
        <p:txBody>
          <a:bodyPr>
            <a:normAutofit fontScale="92500"/>
          </a:bodyPr>
          <a:lstStyle/>
          <a:p>
            <a:r>
              <a:rPr lang="en-US" dirty="0"/>
              <a:t>First Safety and Health Information Bulletin (SHIB) in two years</a:t>
            </a:r>
          </a:p>
          <a:p>
            <a:r>
              <a:rPr lang="en-US" dirty="0"/>
              <a:t>OSHA presents information on head protection and describes the main </a:t>
            </a:r>
            <a:r>
              <a:rPr lang="en-US" b="1" dirty="0">
                <a:solidFill>
                  <a:schemeClr val="accent4"/>
                </a:solidFill>
              </a:rPr>
              <a:t>differences between safety helmets and hard hats</a:t>
            </a:r>
            <a:r>
              <a:rPr lang="en-US" dirty="0"/>
              <a:t>.</a:t>
            </a:r>
          </a:p>
          <a:p>
            <a:r>
              <a:rPr lang="en-US" dirty="0"/>
              <a:t>The bulletin also provides instructions on how to </a:t>
            </a:r>
            <a:r>
              <a:rPr lang="en-US" b="1" dirty="0">
                <a:solidFill>
                  <a:schemeClr val="accent4"/>
                </a:solidFill>
              </a:rPr>
              <a:t>properly inspect and store head protection</a:t>
            </a:r>
            <a:r>
              <a:rPr lang="en-US" dirty="0"/>
              <a:t>.</a:t>
            </a:r>
          </a:p>
          <a:p>
            <a:r>
              <a:rPr lang="en-US" dirty="0"/>
              <a:t>One of the key differences between traditional hard hats and safety helmets is their construction. Hard hats are made of hard plastics while safety helmets are made of a combination of lightweight composites, fiberglass, and advanced thermoplastics. These materials:</a:t>
            </a:r>
          </a:p>
          <a:p>
            <a:pPr lvl="1"/>
            <a:r>
              <a:rPr lang="en-US" dirty="0"/>
              <a:t>Enhance impact resistance,</a:t>
            </a:r>
          </a:p>
          <a:p>
            <a:pPr lvl="1"/>
            <a:r>
              <a:rPr lang="en-US" dirty="0"/>
              <a:t>Reduce the overall weight of the helmet,</a:t>
            </a:r>
          </a:p>
          <a:p>
            <a:pPr lvl="1"/>
            <a:r>
              <a:rPr lang="en-US" dirty="0"/>
              <a:t>Reduce neck strain, and</a:t>
            </a:r>
          </a:p>
          <a:p>
            <a:pPr lvl="1"/>
            <a:r>
              <a:rPr lang="en-US" dirty="0"/>
              <a:t>Improve comfort.</a:t>
            </a:r>
          </a:p>
          <a:p>
            <a:r>
              <a:rPr lang="en-US" dirty="0"/>
              <a:t>Additionally, safety helmets include extra features that address specific workplace risks, e.g., face shields, goggles, and built-in hearing protection.</a:t>
            </a:r>
          </a:p>
          <a:p>
            <a:r>
              <a:rPr lang="en-US" b="1" dirty="0"/>
              <a:t>READ HERE: </a:t>
            </a:r>
            <a:r>
              <a:rPr lang="en-US" dirty="0">
                <a:hlinkClick r:id="rId3" tooltip="Head Protection: Safety Helmets in the Workplace - PDF"/>
              </a:rPr>
              <a:t>Head Protection: Safety Helmets in the Workplace</a:t>
            </a:r>
            <a:r>
              <a:rPr lang="en-US" dirty="0"/>
              <a:t>. (November 22, 2023).</a:t>
            </a:r>
          </a:p>
          <a:p>
            <a:endParaRPr lang="en-US" dirty="0"/>
          </a:p>
        </p:txBody>
      </p:sp>
      <p:sp>
        <p:nvSpPr>
          <p:cNvPr id="2" name="Text Placeholder 1">
            <a:extLst>
              <a:ext uri="{FF2B5EF4-FFF2-40B4-BE49-F238E27FC236}">
                <a16:creationId xmlns:a16="http://schemas.microsoft.com/office/drawing/2014/main" id="{8A78BDB5-F510-C3AB-26EB-8F5C2CB74D74}"/>
              </a:ext>
            </a:extLst>
          </p:cNvPr>
          <p:cNvSpPr>
            <a:spLocks noGrp="1"/>
          </p:cNvSpPr>
          <p:nvPr>
            <p:ph type="body" sz="quarter" idx="10"/>
          </p:nvPr>
        </p:nvSpPr>
        <p:spPr>
          <a:xfrm>
            <a:off x="228595" y="210575"/>
            <a:ext cx="8686800" cy="383260"/>
          </a:xfrm>
        </p:spPr>
        <p:txBody>
          <a:bodyPr>
            <a:normAutofit/>
          </a:bodyPr>
          <a:lstStyle/>
          <a:p>
            <a:r>
              <a:rPr lang="en-US" dirty="0"/>
              <a:t>OSHA Safety and Health Information Bulletin</a:t>
            </a:r>
          </a:p>
        </p:txBody>
      </p:sp>
    </p:spTree>
    <p:extLst>
      <p:ext uri="{BB962C8B-B14F-4D97-AF65-F5344CB8AC3E}">
        <p14:creationId xmlns:p14="http://schemas.microsoft.com/office/powerpoint/2010/main" val="179633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F32528-7982-6D61-B0BF-9089F8B66B0C}"/>
              </a:ext>
            </a:extLst>
          </p:cNvPr>
          <p:cNvSpPr>
            <a:spLocks noGrp="1"/>
          </p:cNvSpPr>
          <p:nvPr>
            <p:ph type="body" sz="quarter" idx="11"/>
          </p:nvPr>
        </p:nvSpPr>
        <p:spPr/>
        <p:txBody>
          <a:bodyPr/>
          <a:lstStyle/>
          <a:p>
            <a:r>
              <a:rPr lang="en-US" dirty="0"/>
              <a:t>Clarification on the work-related exception in 1904.5(b)(2)(viii) for the common cold or flu</a:t>
            </a:r>
          </a:p>
        </p:txBody>
      </p:sp>
      <p:sp>
        <p:nvSpPr>
          <p:cNvPr id="3" name="Text Placeholder 2">
            <a:extLst>
              <a:ext uri="{FF2B5EF4-FFF2-40B4-BE49-F238E27FC236}">
                <a16:creationId xmlns:a16="http://schemas.microsoft.com/office/drawing/2014/main" id="{14FF09A4-8B34-9DEF-B921-EBBF8F4C3E43}"/>
              </a:ext>
            </a:extLst>
          </p:cNvPr>
          <p:cNvSpPr>
            <a:spLocks noGrp="1"/>
          </p:cNvSpPr>
          <p:nvPr>
            <p:ph type="body" sz="quarter" idx="12"/>
          </p:nvPr>
        </p:nvSpPr>
        <p:spPr/>
        <p:txBody>
          <a:bodyPr/>
          <a:lstStyle/>
          <a:p>
            <a:r>
              <a:rPr lang="en-US" dirty="0"/>
              <a:t>Good reminder about work-relatedness determinations and determining recordability</a:t>
            </a:r>
          </a:p>
          <a:p>
            <a:endParaRPr lang="en-US" dirty="0"/>
          </a:p>
          <a:p>
            <a:r>
              <a:rPr lang="en-US" dirty="0"/>
              <a:t>per §1904.5(a), work-relatedness is presumed for injuries and illnesses resulting from events or exposures occurring in the work environment, unless an exception in §1904.5(b)(2) specifically applies. The common cold and flu is one of those exceptions. If an employee has the common cold or flu, the employer need not record that illness, regardless of whether the case of common cold or flu resulted from an exposure in the work environment.</a:t>
            </a:r>
          </a:p>
          <a:p>
            <a:endParaRPr lang="en-US" dirty="0"/>
          </a:p>
          <a:p>
            <a:r>
              <a:rPr lang="en-US" dirty="0">
                <a:hlinkClick r:id="rId3"/>
              </a:rPr>
              <a:t>OSHA LOI</a:t>
            </a:r>
            <a:r>
              <a:rPr lang="en-US" dirty="0"/>
              <a:t> for Standard Number  1904.5(b)(2)(viii)</a:t>
            </a:r>
          </a:p>
        </p:txBody>
      </p:sp>
      <p:sp>
        <p:nvSpPr>
          <p:cNvPr id="4" name="Text Placeholder 3">
            <a:extLst>
              <a:ext uri="{FF2B5EF4-FFF2-40B4-BE49-F238E27FC236}">
                <a16:creationId xmlns:a16="http://schemas.microsoft.com/office/drawing/2014/main" id="{4E14FBE4-0D5C-D929-DD63-1405893C0C86}"/>
              </a:ext>
            </a:extLst>
          </p:cNvPr>
          <p:cNvSpPr>
            <a:spLocks noGrp="1"/>
          </p:cNvSpPr>
          <p:nvPr>
            <p:ph type="body" sz="quarter" idx="10"/>
          </p:nvPr>
        </p:nvSpPr>
        <p:spPr/>
        <p:txBody>
          <a:bodyPr/>
          <a:lstStyle/>
          <a:p>
            <a:r>
              <a:rPr lang="en-US" dirty="0"/>
              <a:t>OSHA Letter of Interpretation Added</a:t>
            </a:r>
          </a:p>
        </p:txBody>
      </p:sp>
    </p:spTree>
    <p:extLst>
      <p:ext uri="{BB962C8B-B14F-4D97-AF65-F5344CB8AC3E}">
        <p14:creationId xmlns:p14="http://schemas.microsoft.com/office/powerpoint/2010/main" val="1660630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656B1-5D87-AA2B-CC3D-8C3EE15C629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1FE55B6-F7FB-F734-F69B-722F1B5AEF48}"/>
              </a:ext>
            </a:extLst>
          </p:cNvPr>
          <p:cNvSpPr>
            <a:spLocks noGrp="1"/>
          </p:cNvSpPr>
          <p:nvPr>
            <p:ph type="body" sz="quarter" idx="12"/>
          </p:nvPr>
        </p:nvSpPr>
        <p:spPr/>
        <p:txBody>
          <a:bodyPr/>
          <a:lstStyle/>
          <a:p>
            <a:r>
              <a:rPr lang="en-US" dirty="0"/>
              <a:t>The law requires employers to develop workplace violence prevention plans as part of their injury and illness prevention programs.</a:t>
            </a:r>
          </a:p>
          <a:p>
            <a:endParaRPr lang="en-US" dirty="0"/>
          </a:p>
          <a:p>
            <a:r>
              <a:rPr lang="en-US" dirty="0"/>
              <a:t>The law requires employers to implement a comprehensive workplace violence prevention plan with very specific components and procedures. The law also requires employers to:</a:t>
            </a:r>
          </a:p>
          <a:p>
            <a:pPr lvl="1"/>
            <a:r>
              <a:rPr lang="en-US" dirty="0"/>
              <a:t>record violent workplace incidents or threats in a violent incident log;</a:t>
            </a:r>
          </a:p>
          <a:p>
            <a:pPr lvl="1"/>
            <a:r>
              <a:rPr lang="en-US" dirty="0"/>
              <a:t>provide effective training to all employees; and</a:t>
            </a:r>
          </a:p>
          <a:p>
            <a:pPr lvl="1"/>
            <a:r>
              <a:rPr lang="en-US" dirty="0"/>
              <a:t>maintain records related to the workplace violence prevention plan.</a:t>
            </a:r>
          </a:p>
          <a:p>
            <a:pPr lvl="1"/>
            <a:endParaRPr lang="en-US" dirty="0"/>
          </a:p>
          <a:p>
            <a:r>
              <a:rPr lang="en-US" dirty="0"/>
              <a:t>Virtually every employer in California to adopt a comprehensive workplace violence prevention plan, starting on July 1, 2024.</a:t>
            </a:r>
          </a:p>
          <a:p>
            <a:endParaRPr lang="en-US" dirty="0"/>
          </a:p>
          <a:p>
            <a:r>
              <a:rPr lang="en-US" dirty="0"/>
              <a:t>Read the </a:t>
            </a:r>
            <a:r>
              <a:rPr lang="en-US" dirty="0">
                <a:hlinkClick r:id="rId3"/>
              </a:rPr>
              <a:t>Senate Bill No. 553</a:t>
            </a:r>
            <a:endParaRPr lang="en-US" dirty="0"/>
          </a:p>
        </p:txBody>
      </p:sp>
      <p:sp>
        <p:nvSpPr>
          <p:cNvPr id="4" name="Text Placeholder 3">
            <a:extLst>
              <a:ext uri="{FF2B5EF4-FFF2-40B4-BE49-F238E27FC236}">
                <a16:creationId xmlns:a16="http://schemas.microsoft.com/office/drawing/2014/main" id="{8D3E9D5C-EF5A-6492-31AD-EB0B2A4F298E}"/>
              </a:ext>
            </a:extLst>
          </p:cNvPr>
          <p:cNvSpPr>
            <a:spLocks noGrp="1"/>
          </p:cNvSpPr>
          <p:nvPr>
            <p:ph type="body" sz="quarter" idx="10"/>
          </p:nvPr>
        </p:nvSpPr>
        <p:spPr/>
        <p:txBody>
          <a:bodyPr/>
          <a:lstStyle/>
          <a:p>
            <a:r>
              <a:rPr lang="fr-FR" dirty="0"/>
              <a:t>SB 553 Workplace Violence Prevention: </a:t>
            </a:r>
            <a:r>
              <a:rPr lang="en-US" dirty="0"/>
              <a:t>California</a:t>
            </a:r>
          </a:p>
        </p:txBody>
      </p:sp>
    </p:spTree>
    <p:extLst>
      <p:ext uri="{BB962C8B-B14F-4D97-AF65-F5344CB8AC3E}">
        <p14:creationId xmlns:p14="http://schemas.microsoft.com/office/powerpoint/2010/main" val="1313286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74F91-EC11-AAE4-C28C-F1B3A2B48FBA}"/>
              </a:ext>
            </a:extLst>
          </p:cNvPr>
          <p:cNvSpPr>
            <a:spLocks noGrp="1"/>
          </p:cNvSpPr>
          <p:nvPr>
            <p:ph type="body" sz="quarter" idx="11"/>
          </p:nvPr>
        </p:nvSpPr>
        <p:spPr/>
        <p:txBody>
          <a:bodyPr/>
          <a:lstStyle/>
          <a:p>
            <a:r>
              <a:rPr lang="en-US" dirty="0"/>
              <a:t>Warehousing and DC Operations</a:t>
            </a:r>
          </a:p>
        </p:txBody>
      </p:sp>
      <p:sp>
        <p:nvSpPr>
          <p:cNvPr id="3" name="Text Placeholder 2">
            <a:extLst>
              <a:ext uri="{FF2B5EF4-FFF2-40B4-BE49-F238E27FC236}">
                <a16:creationId xmlns:a16="http://schemas.microsoft.com/office/drawing/2014/main" id="{CE285F8F-136D-8C19-EF01-573D7DA547D4}"/>
              </a:ext>
            </a:extLst>
          </p:cNvPr>
          <p:cNvSpPr>
            <a:spLocks noGrp="1"/>
          </p:cNvSpPr>
          <p:nvPr>
            <p:ph type="body" sz="quarter" idx="12"/>
          </p:nvPr>
        </p:nvSpPr>
        <p:spPr>
          <a:xfrm>
            <a:off x="228589" y="1172360"/>
            <a:ext cx="5625455" cy="3379766"/>
          </a:xfrm>
        </p:spPr>
        <p:txBody>
          <a:bodyPr/>
          <a:lstStyle/>
          <a:p>
            <a:pPr marL="170815" indent="-170815"/>
            <a:r>
              <a:rPr lang="en-US" b="1" dirty="0">
                <a:ea typeface="Verdana"/>
                <a:cs typeface="Calibri"/>
              </a:rPr>
              <a:t>What is a NEP?</a:t>
            </a:r>
          </a:p>
          <a:p>
            <a:pPr marL="513706" lvl="1" indent="-170815"/>
            <a:r>
              <a:rPr lang="en-US" b="0" i="0" dirty="0">
                <a:solidFill>
                  <a:srgbClr val="333333"/>
                </a:solidFill>
                <a:effectLst/>
                <a:latin typeface="Helvetica Neue"/>
              </a:rPr>
              <a:t>National Emphasis Programs (NEPs) are temporary programs that focus OSHA's resources on particular hazards and high-hazard industries</a:t>
            </a:r>
          </a:p>
          <a:p>
            <a:pPr marL="170815" indent="-170815"/>
            <a:r>
              <a:rPr lang="en-US" b="1" dirty="0">
                <a:solidFill>
                  <a:srgbClr val="333333"/>
                </a:solidFill>
                <a:latin typeface="Helvetica Neue"/>
                <a:ea typeface="Verdana"/>
                <a:cs typeface="Calibri"/>
              </a:rPr>
              <a:t>Why is this NEP focused on Warehousing?</a:t>
            </a:r>
            <a:endParaRPr lang="en-US" b="1" dirty="0">
              <a:ea typeface="Verdana"/>
              <a:cs typeface="Calibri"/>
            </a:endParaRPr>
          </a:p>
          <a:p>
            <a:pPr marL="513706" lvl="1" indent="-170815"/>
            <a:r>
              <a:rPr lang="en-US" dirty="0">
                <a:ea typeface="Verdana"/>
              </a:rPr>
              <a:t>OSHA uses NEPs to direct funds and resources to focus on program areas, industries, or hazards. OSHA references The Bureau of Labor Statistics (BLS) injury rates along with National Institute for Occupational Safety and Health (NIOSH) reports to identify emphasis areas.</a:t>
            </a:r>
          </a:p>
          <a:p>
            <a:pPr marL="513706" lvl="1" indent="-170815"/>
            <a:r>
              <a:rPr lang="en-US" dirty="0">
                <a:ea typeface="Verdana"/>
              </a:rPr>
              <a:t>BLS reports Warehousing and DC’s have a significantly higher injury and illness rate.</a:t>
            </a:r>
          </a:p>
          <a:p>
            <a:pPr marL="856597" lvl="2" indent="-170815"/>
            <a:r>
              <a:rPr lang="en-US" dirty="0">
                <a:ea typeface="Verdana"/>
              </a:rPr>
              <a:t>Industry Total Recordable Case Rate: 5.18; DART Rate:4.06</a:t>
            </a:r>
          </a:p>
          <a:p>
            <a:r>
              <a:rPr lang="en-US" b="1" dirty="0"/>
              <a:t>When does the NEP begin and how long does it last?</a:t>
            </a:r>
          </a:p>
          <a:p>
            <a:pPr lvl="1"/>
            <a:r>
              <a:rPr lang="en-US" dirty="0">
                <a:ea typeface="Verdana"/>
                <a:cs typeface="Calibri"/>
              </a:rPr>
              <a:t>The NEP began on July 13, 2023, and will last for three years</a:t>
            </a:r>
          </a:p>
          <a:p>
            <a:pPr lvl="1"/>
            <a:endParaRPr lang="en-US" b="1" dirty="0"/>
          </a:p>
        </p:txBody>
      </p:sp>
      <p:sp>
        <p:nvSpPr>
          <p:cNvPr id="4" name="Text Placeholder 3">
            <a:extLst>
              <a:ext uri="{FF2B5EF4-FFF2-40B4-BE49-F238E27FC236}">
                <a16:creationId xmlns:a16="http://schemas.microsoft.com/office/drawing/2014/main" id="{EFF92648-442C-EDAD-1A8A-28B16A2A81C6}"/>
              </a:ext>
            </a:extLst>
          </p:cNvPr>
          <p:cNvSpPr>
            <a:spLocks noGrp="1"/>
          </p:cNvSpPr>
          <p:nvPr>
            <p:ph type="body" sz="quarter" idx="10"/>
          </p:nvPr>
        </p:nvSpPr>
        <p:spPr/>
        <p:txBody>
          <a:bodyPr/>
          <a:lstStyle/>
          <a:p>
            <a:r>
              <a:rPr lang="en-US" dirty="0"/>
              <a:t>National Emphasis Program (NEP)</a:t>
            </a:r>
          </a:p>
        </p:txBody>
      </p:sp>
      <p:pic>
        <p:nvPicPr>
          <p:cNvPr id="6" name="Picture 5">
            <a:hlinkClick r:id="rId3"/>
            <a:extLst>
              <a:ext uri="{FF2B5EF4-FFF2-40B4-BE49-F238E27FC236}">
                <a16:creationId xmlns:a16="http://schemas.microsoft.com/office/drawing/2014/main" id="{8B3294A8-46DD-DA6D-67C3-FA64254DBBD3}"/>
              </a:ext>
            </a:extLst>
          </p:cNvPr>
          <p:cNvPicPr>
            <a:picLocks noChangeAspect="1"/>
          </p:cNvPicPr>
          <p:nvPr/>
        </p:nvPicPr>
        <p:blipFill>
          <a:blip r:embed="rId4"/>
          <a:stretch>
            <a:fillRect/>
          </a:stretch>
        </p:blipFill>
        <p:spPr>
          <a:xfrm>
            <a:off x="5934264" y="615431"/>
            <a:ext cx="2710116" cy="3675433"/>
          </a:xfrm>
          <a:prstGeom prst="rect">
            <a:avLst/>
          </a:prstGeom>
          <a:ln>
            <a:solidFill>
              <a:schemeClr val="tx2">
                <a:lumMod val="50000"/>
                <a:lumOff val="50000"/>
              </a:schemeClr>
            </a:solidFill>
          </a:ln>
        </p:spPr>
      </p:pic>
      <p:sp>
        <p:nvSpPr>
          <p:cNvPr id="8" name="TextBox 7">
            <a:extLst>
              <a:ext uri="{FF2B5EF4-FFF2-40B4-BE49-F238E27FC236}">
                <a16:creationId xmlns:a16="http://schemas.microsoft.com/office/drawing/2014/main" id="{F401285E-235B-6B77-3BFD-1BEC89573CB6}"/>
              </a:ext>
            </a:extLst>
          </p:cNvPr>
          <p:cNvSpPr txBox="1"/>
          <p:nvPr/>
        </p:nvSpPr>
        <p:spPr>
          <a:xfrm>
            <a:off x="6085048" y="4252044"/>
            <a:ext cx="2408548" cy="300082"/>
          </a:xfrm>
          <a:prstGeom prst="rect">
            <a:avLst/>
          </a:prstGeom>
          <a:noFill/>
        </p:spPr>
        <p:txBody>
          <a:bodyPr wrap="square">
            <a:spAutoFit/>
          </a:bodyPr>
          <a:lstStyle/>
          <a:p>
            <a:pPr marL="170815" indent="-170815" algn="ctr"/>
            <a:r>
              <a:rPr lang="en-US" dirty="0">
                <a:ea typeface="Verdana"/>
                <a:cs typeface="Calibri"/>
                <a:hlinkClick r:id="rId3"/>
              </a:rPr>
              <a:t>OSHA Instruction (LINK)</a:t>
            </a:r>
            <a:endParaRPr lang="en-US" dirty="0">
              <a:ea typeface="Verdana"/>
              <a:cs typeface="Calibri"/>
            </a:endParaRPr>
          </a:p>
        </p:txBody>
      </p:sp>
    </p:spTree>
    <p:extLst>
      <p:ext uri="{BB962C8B-B14F-4D97-AF65-F5344CB8AC3E}">
        <p14:creationId xmlns:p14="http://schemas.microsoft.com/office/powerpoint/2010/main" val="1724876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4C6B86-2CA2-F90A-E978-AA45A35BB097}"/>
              </a:ext>
            </a:extLst>
          </p:cNvPr>
          <p:cNvSpPr>
            <a:spLocks noGrp="1"/>
          </p:cNvSpPr>
          <p:nvPr>
            <p:ph type="body" sz="quarter" idx="10"/>
          </p:nvPr>
        </p:nvSpPr>
        <p:spPr/>
        <p:txBody>
          <a:bodyPr/>
          <a:lstStyle/>
          <a:p>
            <a:r>
              <a:rPr lang="en-US" dirty="0"/>
              <a:t>Safety Moment</a:t>
            </a:r>
          </a:p>
        </p:txBody>
      </p:sp>
      <p:sp>
        <p:nvSpPr>
          <p:cNvPr id="4" name="Text Placeholder 3">
            <a:extLst>
              <a:ext uri="{FF2B5EF4-FFF2-40B4-BE49-F238E27FC236}">
                <a16:creationId xmlns:a16="http://schemas.microsoft.com/office/drawing/2014/main" id="{A439FB46-5FAB-AB1E-B763-CEFC6C46F493}"/>
              </a:ext>
            </a:extLst>
          </p:cNvPr>
          <p:cNvSpPr>
            <a:spLocks noGrp="1"/>
          </p:cNvSpPr>
          <p:nvPr>
            <p:ph type="body" sz="quarter" idx="11"/>
          </p:nvPr>
        </p:nvSpPr>
        <p:spPr/>
        <p:txBody>
          <a:bodyPr/>
          <a:lstStyle/>
          <a:p>
            <a:r>
              <a:rPr lang="en-US" dirty="0"/>
              <a:t>National Emphasis Program (NEP) on Warehousing and DC Operations</a:t>
            </a:r>
          </a:p>
        </p:txBody>
      </p:sp>
      <p:sp>
        <p:nvSpPr>
          <p:cNvPr id="6" name="Text Placeholder 5">
            <a:extLst>
              <a:ext uri="{FF2B5EF4-FFF2-40B4-BE49-F238E27FC236}">
                <a16:creationId xmlns:a16="http://schemas.microsoft.com/office/drawing/2014/main" id="{B57992CC-7883-BABC-534C-6E30E8AFFC85}"/>
              </a:ext>
            </a:extLst>
          </p:cNvPr>
          <p:cNvSpPr>
            <a:spLocks noGrp="1"/>
          </p:cNvSpPr>
          <p:nvPr>
            <p:ph type="body" sz="quarter" idx="12"/>
          </p:nvPr>
        </p:nvSpPr>
        <p:spPr>
          <a:xfrm>
            <a:off x="228590" y="1172359"/>
            <a:ext cx="8686800" cy="3760565"/>
          </a:xfrm>
        </p:spPr>
        <p:txBody>
          <a:bodyPr lIns="91440" tIns="45720" rIns="91440" bIns="45720" anchor="t">
            <a:normAutofit lnSpcReduction="10000"/>
          </a:bodyPr>
          <a:lstStyle/>
          <a:p>
            <a:pPr marL="170815" indent="-170815"/>
            <a:r>
              <a:rPr lang="en-US" sz="1200" b="1" dirty="0">
                <a:ea typeface="Verdana"/>
              </a:rPr>
              <a:t>What does this NEP mean for companies operating in this industry?</a:t>
            </a:r>
          </a:p>
          <a:p>
            <a:pPr marL="513706" lvl="1" indent="-170815"/>
            <a:r>
              <a:rPr lang="en-US" sz="1100" dirty="0">
                <a:ea typeface="Verdana"/>
              </a:rPr>
              <a:t>Area Offices of OSHA will establish a Master List of locations to neutrally select for inspection. Each AO will inspect at random per a “cycle” or based upon unprogrammed inspection </a:t>
            </a:r>
            <a:r>
              <a:rPr lang="en-US" sz="1100" dirty="0" err="1">
                <a:ea typeface="Verdana"/>
              </a:rPr>
              <a:t>critera</a:t>
            </a:r>
            <a:r>
              <a:rPr lang="en-US" sz="1100" dirty="0">
                <a:ea typeface="Verdana"/>
              </a:rPr>
              <a:t>, such as upon receipt of complaint, serious injuries notification, or referral.</a:t>
            </a:r>
          </a:p>
          <a:p>
            <a:pPr marL="170815" indent="-170815"/>
            <a:r>
              <a:rPr lang="en-US" sz="1200" b="1" dirty="0">
                <a:ea typeface="Verdana"/>
              </a:rPr>
              <a:t>What will OSHA be inspecting?</a:t>
            </a:r>
          </a:p>
          <a:p>
            <a:pPr marL="513706" lvl="1" indent="-170815"/>
            <a:r>
              <a:rPr lang="en-US" sz="1100" dirty="0">
                <a:ea typeface="Verdana"/>
              </a:rPr>
              <a:t>Under this NEP, OSHA will perform a comprehensive safety inspection</a:t>
            </a:r>
          </a:p>
          <a:p>
            <a:pPr marL="513706" lvl="1" indent="-170815"/>
            <a:r>
              <a:rPr lang="en-US" sz="1100" dirty="0">
                <a:ea typeface="Verdana"/>
              </a:rPr>
              <a:t>The NEP states inspectors are to focus on hazards common to our industry including, but not limited to:</a:t>
            </a:r>
          </a:p>
          <a:p>
            <a:pPr marL="513706" lvl="1" indent="-170815"/>
            <a:endParaRPr lang="en-US" sz="1600" dirty="0">
              <a:solidFill>
                <a:srgbClr val="000000"/>
              </a:solidFill>
              <a:latin typeface="Calibri" panose="020F0502020204030204" pitchFamily="34" charset="0"/>
              <a:ea typeface="Verdana"/>
            </a:endParaRPr>
          </a:p>
          <a:p>
            <a:pPr marL="513706" lvl="1" indent="-170815"/>
            <a:endParaRPr lang="en-US" sz="1600" dirty="0">
              <a:solidFill>
                <a:srgbClr val="000000"/>
              </a:solidFill>
              <a:latin typeface="Calibri" panose="020F0502020204030204" pitchFamily="34" charset="0"/>
              <a:ea typeface="Verdana"/>
            </a:endParaRPr>
          </a:p>
          <a:p>
            <a:pPr marL="513706" lvl="1" indent="-170815"/>
            <a:endParaRPr lang="en-US" sz="1600" dirty="0">
              <a:solidFill>
                <a:srgbClr val="000000"/>
              </a:solidFill>
              <a:latin typeface="Calibri" panose="020F0502020204030204" pitchFamily="34" charset="0"/>
              <a:ea typeface="Verdana"/>
            </a:endParaRPr>
          </a:p>
          <a:p>
            <a:pPr marL="513706" lvl="1" indent="-170815"/>
            <a:endParaRPr lang="en-US" sz="1600" dirty="0">
              <a:solidFill>
                <a:srgbClr val="000000"/>
              </a:solidFill>
              <a:latin typeface="Calibri" panose="020F0502020204030204" pitchFamily="34" charset="0"/>
              <a:ea typeface="Verdana"/>
            </a:endParaRPr>
          </a:p>
          <a:p>
            <a:pPr marL="170806" indent="-170815"/>
            <a:endParaRPr lang="en-US" sz="1200" b="1" dirty="0">
              <a:ea typeface="Verdana"/>
            </a:endParaRPr>
          </a:p>
          <a:p>
            <a:pPr marL="170806" indent="-170815"/>
            <a:r>
              <a:rPr lang="en-US" sz="1200" b="1" dirty="0">
                <a:ea typeface="Verdana"/>
              </a:rPr>
              <a:t>How can I best prepare for this NEP?</a:t>
            </a:r>
          </a:p>
          <a:p>
            <a:pPr marL="513706" lvl="1" indent="-170815"/>
            <a:r>
              <a:rPr lang="en-US" sz="1100" dirty="0">
                <a:solidFill>
                  <a:srgbClr val="000000"/>
                </a:solidFill>
                <a:ea typeface="Verdana"/>
              </a:rPr>
              <a:t>Ensure OSHA 300 logs, 300a summaries, and OSHA 301 incident reports for the current and previous three calendar years are available</a:t>
            </a:r>
          </a:p>
          <a:p>
            <a:pPr marL="513706" lvl="1" indent="-170815"/>
            <a:r>
              <a:rPr lang="en-US" sz="1100" dirty="0">
                <a:solidFill>
                  <a:srgbClr val="000000"/>
                </a:solidFill>
                <a:ea typeface="Verdana"/>
              </a:rPr>
              <a:t>Audit and review compliance programs, company policy, and training records for the focus areas listed</a:t>
            </a:r>
          </a:p>
          <a:p>
            <a:pPr marL="513706" lvl="1" indent="-170815"/>
            <a:r>
              <a:rPr lang="en-US" sz="1100" dirty="0">
                <a:solidFill>
                  <a:srgbClr val="000000"/>
                </a:solidFill>
                <a:ea typeface="Verdana"/>
              </a:rPr>
              <a:t>Familiarize yourself with OSHA inspection procedures outlined in the </a:t>
            </a:r>
            <a:r>
              <a:rPr lang="en-US" sz="1100" dirty="0">
                <a:solidFill>
                  <a:srgbClr val="000000"/>
                </a:solidFill>
                <a:ea typeface="Verdana"/>
                <a:hlinkClick r:id="rId3"/>
              </a:rPr>
              <a:t>OSHA Field Operations Manual</a:t>
            </a:r>
            <a:endParaRPr lang="en-US" sz="1600" dirty="0">
              <a:solidFill>
                <a:srgbClr val="000000"/>
              </a:solidFill>
              <a:latin typeface="Calibri" panose="020F0502020204030204" pitchFamily="34" charset="0"/>
              <a:ea typeface="Verdana"/>
            </a:endParaRPr>
          </a:p>
        </p:txBody>
      </p:sp>
      <p:graphicFrame>
        <p:nvGraphicFramePr>
          <p:cNvPr id="2" name="Table 4">
            <a:extLst>
              <a:ext uri="{FF2B5EF4-FFF2-40B4-BE49-F238E27FC236}">
                <a16:creationId xmlns:a16="http://schemas.microsoft.com/office/drawing/2014/main" id="{C03E07F7-6BC9-5E78-C2BE-8B7BC5E80058}"/>
              </a:ext>
            </a:extLst>
          </p:cNvPr>
          <p:cNvGraphicFramePr>
            <a:graphicFrameLocks noGrp="1"/>
          </p:cNvGraphicFramePr>
          <p:nvPr/>
        </p:nvGraphicFramePr>
        <p:xfrm>
          <a:off x="1144674" y="2563345"/>
          <a:ext cx="6854631" cy="978592"/>
        </p:xfrm>
        <a:graphic>
          <a:graphicData uri="http://schemas.openxmlformats.org/drawingml/2006/table">
            <a:tbl>
              <a:tblPr firstRow="1" bandRow="1">
                <a:tableStyleId>{0E3FDE45-AF77-4B5C-9715-49D594BDF05E}</a:tableStyleId>
              </a:tblPr>
              <a:tblGrid>
                <a:gridCol w="4448315">
                  <a:extLst>
                    <a:ext uri="{9D8B030D-6E8A-4147-A177-3AD203B41FA5}">
                      <a16:colId xmlns:a16="http://schemas.microsoft.com/office/drawing/2014/main" val="2757395119"/>
                    </a:ext>
                  </a:extLst>
                </a:gridCol>
                <a:gridCol w="2406316">
                  <a:extLst>
                    <a:ext uri="{9D8B030D-6E8A-4147-A177-3AD203B41FA5}">
                      <a16:colId xmlns:a16="http://schemas.microsoft.com/office/drawing/2014/main" val="726398051"/>
                    </a:ext>
                  </a:extLst>
                </a:gridCol>
              </a:tblGrid>
              <a:tr h="244648">
                <a:tc>
                  <a:txBody>
                    <a:bodyPr/>
                    <a:lstStyle/>
                    <a:p>
                      <a:pPr marL="171450" indent="-171450">
                        <a:buFont typeface="Arial" panose="020B0604020202020204" pitchFamily="34" charset="0"/>
                        <a:buChar char="•"/>
                      </a:pPr>
                      <a:r>
                        <a:rPr lang="en-US" sz="1000" b="0" dirty="0"/>
                        <a:t>Recording and Reporting Occupational Injuries and Illnesses</a:t>
                      </a:r>
                    </a:p>
                  </a:txBody>
                  <a:tcPr>
                    <a:lnL w="3175" cap="flat" cmpd="sng" algn="ctr">
                      <a:solidFill>
                        <a:schemeClr val="accent3"/>
                      </a:solidFill>
                      <a:prstDash val="solid"/>
                      <a:round/>
                      <a:headEnd type="none" w="med" len="med"/>
                      <a:tailEnd type="none" w="med" len="med"/>
                    </a:lnL>
                    <a:lnR>
                      <a:noFill/>
                    </a:lnR>
                    <a:lnT w="31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000" b="0" dirty="0"/>
                        <a:t>Means of Egress </a:t>
                      </a:r>
                    </a:p>
                  </a:txBody>
                  <a:tcPr>
                    <a:lnL>
                      <a:noFill/>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8874875"/>
                  </a:ext>
                </a:extLst>
              </a:tr>
              <a:tr h="244648">
                <a:tc>
                  <a:txBody>
                    <a:bodyPr/>
                    <a:lstStyle/>
                    <a:p>
                      <a:pPr marL="171450" indent="-171450">
                        <a:buFont typeface="Arial" panose="020B0604020202020204" pitchFamily="34" charset="0"/>
                        <a:buChar char="•"/>
                      </a:pPr>
                      <a:r>
                        <a:rPr lang="en-US" sz="1000" b="0" dirty="0"/>
                        <a:t>Powered Industrial Vehicle Operations</a:t>
                      </a:r>
                    </a:p>
                  </a:txBody>
                  <a:tcPr>
                    <a:lnL w="3175" cap="flat" cmpd="sng" algn="ctr">
                      <a:solidFill>
                        <a:schemeClr val="accent3"/>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000" b="0" dirty="0"/>
                        <a:t>Fire Protection</a:t>
                      </a:r>
                    </a:p>
                  </a:txBody>
                  <a:tcPr>
                    <a:lnL>
                      <a:noFill/>
                    </a:lnL>
                    <a:lnR w="3175" cap="flat" cmpd="sng" algn="ctr">
                      <a:solidFill>
                        <a:schemeClr val="accent3"/>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3446256"/>
                  </a:ext>
                </a:extLst>
              </a:tr>
              <a:tr h="244648">
                <a:tc>
                  <a:txBody>
                    <a:bodyPr/>
                    <a:lstStyle/>
                    <a:p>
                      <a:pPr marL="171450" indent="-171450">
                        <a:buFont typeface="Arial" panose="020B0604020202020204" pitchFamily="34" charset="0"/>
                        <a:buChar char="•"/>
                      </a:pPr>
                      <a:r>
                        <a:rPr lang="en-US" sz="1000" b="0" dirty="0"/>
                        <a:t>Material Handling/Storage</a:t>
                      </a:r>
                    </a:p>
                  </a:txBody>
                  <a:tcPr>
                    <a:lnL w="3175" cap="flat" cmpd="sng" algn="ctr">
                      <a:solidFill>
                        <a:schemeClr val="accent3"/>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000" b="0" dirty="0"/>
                        <a:t>Heat</a:t>
                      </a:r>
                    </a:p>
                  </a:txBody>
                  <a:tcPr>
                    <a:lnL>
                      <a:noFill/>
                    </a:lnL>
                    <a:lnR w="3175" cap="flat" cmpd="sng" algn="ctr">
                      <a:solidFill>
                        <a:schemeClr val="accent3"/>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1778939"/>
                  </a:ext>
                </a:extLst>
              </a:tr>
              <a:tr h="244648">
                <a:tc>
                  <a:txBody>
                    <a:bodyPr/>
                    <a:lstStyle/>
                    <a:p>
                      <a:pPr marL="171450" indent="-171450">
                        <a:buFont typeface="Arial" panose="020B0604020202020204" pitchFamily="34" charset="0"/>
                        <a:buChar char="•"/>
                      </a:pPr>
                      <a:r>
                        <a:rPr lang="en-US" sz="1000" b="0" dirty="0"/>
                        <a:t>Walking-Working Surfaces </a:t>
                      </a:r>
                    </a:p>
                  </a:txBody>
                  <a:tcPr>
                    <a:lnL w="3175" cap="flat" cmpd="sng" algn="ctr">
                      <a:solidFill>
                        <a:schemeClr val="accent3"/>
                      </a:solidFill>
                      <a:prstDash val="solid"/>
                      <a:round/>
                      <a:headEnd type="none" w="med" len="med"/>
                      <a:tailEnd type="none" w="med" len="med"/>
                    </a:lnL>
                    <a:lnR>
                      <a:noFill/>
                    </a:lnR>
                    <a:lnT>
                      <a:noFill/>
                    </a:lnT>
                    <a:lnB w="31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Ergonomic Hazards </a:t>
                      </a:r>
                    </a:p>
                  </a:txBody>
                  <a:tcPr>
                    <a:lnL>
                      <a:noFill/>
                    </a:lnL>
                    <a:lnR w="3175" cap="flat" cmpd="sng" algn="ctr">
                      <a:solidFill>
                        <a:schemeClr val="accent3"/>
                      </a:solidFill>
                      <a:prstDash val="solid"/>
                      <a:round/>
                      <a:headEnd type="none" w="med" len="med"/>
                      <a:tailEnd type="none" w="med" len="med"/>
                    </a:lnR>
                    <a:lnT>
                      <a:noFill/>
                    </a:lnT>
                    <a:lnB w="31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884010"/>
                  </a:ext>
                </a:extLst>
              </a:tr>
            </a:tbl>
          </a:graphicData>
        </a:graphic>
      </p:graphicFrame>
    </p:spTree>
    <p:extLst>
      <p:ext uri="{BB962C8B-B14F-4D97-AF65-F5344CB8AC3E}">
        <p14:creationId xmlns:p14="http://schemas.microsoft.com/office/powerpoint/2010/main" val="2072152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F447BF-C720-00BE-75DC-C33C59433C1F}"/>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536998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1A52A-902B-8107-C776-3A440AF20AAA}"/>
              </a:ext>
            </a:extLst>
          </p:cNvPr>
          <p:cNvSpPr>
            <a:spLocks noGrp="1"/>
          </p:cNvSpPr>
          <p:nvPr>
            <p:ph type="body" sz="quarter" idx="12"/>
          </p:nvPr>
        </p:nvSpPr>
        <p:spPr/>
        <p:txBody>
          <a:bodyPr/>
          <a:lstStyle/>
          <a:p>
            <a:r>
              <a:rPr lang="en-US" dirty="0"/>
              <a:t>2023 List of OSHA Violations</a:t>
            </a:r>
          </a:p>
          <a:p>
            <a:r>
              <a:rPr lang="en-US" dirty="0"/>
              <a:t>OSHA’s Fall 2023 Regulatory Agenda</a:t>
            </a:r>
          </a:p>
          <a:p>
            <a:r>
              <a:rPr lang="en-US" dirty="0"/>
              <a:t>New OSHA Reporting Requirements Take Effect</a:t>
            </a:r>
          </a:p>
          <a:p>
            <a:r>
              <a:rPr lang="en-US" dirty="0"/>
              <a:t>OSHA Final rule: Civil Penalties adjusted for inflation</a:t>
            </a:r>
          </a:p>
          <a:p>
            <a:r>
              <a:rPr lang="en-US" dirty="0"/>
              <a:t>OSHA Safety and Health Information Bulletin: Head Protection</a:t>
            </a:r>
          </a:p>
          <a:p>
            <a:r>
              <a:rPr lang="en-US" dirty="0"/>
              <a:t>New Letter of Interpretation (LOI)</a:t>
            </a:r>
          </a:p>
          <a:p>
            <a:pPr lvl="1"/>
            <a:r>
              <a:rPr lang="en-US" dirty="0"/>
              <a:t>Clarification on the work-related exception in 1904.5(b)(2)(viii) for the common cold or flu</a:t>
            </a:r>
          </a:p>
          <a:p>
            <a:r>
              <a:rPr lang="fr-FR" dirty="0"/>
              <a:t>SB 553 Workplace Violence Prevention: </a:t>
            </a:r>
            <a:r>
              <a:rPr lang="en-US" dirty="0"/>
              <a:t>California</a:t>
            </a:r>
          </a:p>
          <a:p>
            <a:r>
              <a:rPr lang="en-US" dirty="0"/>
              <a:t>OSHA NEP: Warehousing and DC’s</a:t>
            </a:r>
          </a:p>
        </p:txBody>
      </p:sp>
      <p:sp>
        <p:nvSpPr>
          <p:cNvPr id="3" name="Text Placeholder 2">
            <a:extLst>
              <a:ext uri="{FF2B5EF4-FFF2-40B4-BE49-F238E27FC236}">
                <a16:creationId xmlns:a16="http://schemas.microsoft.com/office/drawing/2014/main" id="{838362BE-72EC-178F-9190-383B24C6B97E}"/>
              </a:ext>
            </a:extLst>
          </p:cNvPr>
          <p:cNvSpPr>
            <a:spLocks noGrp="1"/>
          </p:cNvSpPr>
          <p:nvPr>
            <p:ph type="body" sz="quarter" idx="10"/>
          </p:nvPr>
        </p:nvSpPr>
        <p:spPr/>
        <p:txBody>
          <a:bodyPr/>
          <a:lstStyle/>
          <a:p>
            <a:r>
              <a:rPr lang="en-US" dirty="0"/>
              <a:t>Regulatory and Government Affairs News</a:t>
            </a:r>
          </a:p>
        </p:txBody>
      </p:sp>
    </p:spTree>
    <p:extLst>
      <p:ext uri="{BB962C8B-B14F-4D97-AF65-F5344CB8AC3E}">
        <p14:creationId xmlns:p14="http://schemas.microsoft.com/office/powerpoint/2010/main" val="1718656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61562B-3FA3-4772-9AE0-8B8917F05B09}"/>
              </a:ext>
            </a:extLst>
          </p:cNvPr>
          <p:cNvSpPr>
            <a:spLocks noGrp="1"/>
          </p:cNvSpPr>
          <p:nvPr>
            <p:ph type="body" sz="quarter" idx="12"/>
          </p:nvPr>
        </p:nvSpPr>
        <p:spPr>
          <a:xfrm>
            <a:off x="228600" y="881867"/>
            <a:ext cx="8686800" cy="3379766"/>
          </a:xfrm>
        </p:spPr>
        <p:txBody>
          <a:bodyPr>
            <a:normAutofit/>
          </a:bodyPr>
          <a:lstStyle/>
          <a:p>
            <a:r>
              <a:rPr lang="en-US" dirty="0"/>
              <a:t>For the 13th straight year, </a:t>
            </a:r>
            <a:r>
              <a:rPr lang="en-US" b="1" dirty="0">
                <a:solidFill>
                  <a:schemeClr val="accent4"/>
                </a:solidFill>
              </a:rPr>
              <a:t>fall protection violations </a:t>
            </a:r>
            <a:r>
              <a:rPr lang="en-US" dirty="0"/>
              <a:t>topped OSHA’s Top 10 list. The agency recorded 7,271 violations in FY 2023, which ended Sept. 30.</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F2FD7B19-5E97-B252-6688-7604229CEF23}"/>
              </a:ext>
            </a:extLst>
          </p:cNvPr>
          <p:cNvSpPr>
            <a:spLocks noGrp="1"/>
          </p:cNvSpPr>
          <p:nvPr>
            <p:ph type="body" sz="quarter" idx="10"/>
          </p:nvPr>
        </p:nvSpPr>
        <p:spPr/>
        <p:txBody>
          <a:bodyPr>
            <a:normAutofit fontScale="92500"/>
          </a:bodyPr>
          <a:lstStyle/>
          <a:p>
            <a:r>
              <a:rPr lang="en-US" dirty="0"/>
              <a:t>Fall Protection Again Tops the List of OSHA Violations</a:t>
            </a:r>
          </a:p>
        </p:txBody>
      </p:sp>
      <p:graphicFrame>
        <p:nvGraphicFramePr>
          <p:cNvPr id="6" name="Table 5">
            <a:extLst>
              <a:ext uri="{FF2B5EF4-FFF2-40B4-BE49-F238E27FC236}">
                <a16:creationId xmlns:a16="http://schemas.microsoft.com/office/drawing/2014/main" id="{1EF8B6A1-6BFB-994D-C44A-12F2A9728BB1}"/>
              </a:ext>
            </a:extLst>
          </p:cNvPr>
          <p:cNvGraphicFramePr>
            <a:graphicFrameLocks noGrp="1"/>
          </p:cNvGraphicFramePr>
          <p:nvPr>
            <p:extLst>
              <p:ext uri="{D42A27DB-BD31-4B8C-83A1-F6EECF244321}">
                <p14:modId xmlns:p14="http://schemas.microsoft.com/office/powerpoint/2010/main" val="1693875582"/>
              </p:ext>
            </p:extLst>
          </p:nvPr>
        </p:nvGraphicFramePr>
        <p:xfrm>
          <a:off x="466724" y="1474172"/>
          <a:ext cx="7924801" cy="3088170"/>
        </p:xfrm>
        <a:graphic>
          <a:graphicData uri="http://schemas.openxmlformats.org/drawingml/2006/table">
            <a:tbl>
              <a:tblPr firstRow="1" bandRow="1">
                <a:tableStyleId>{5C22544A-7EE6-4342-B048-85BDC9FD1C3A}</a:tableStyleId>
              </a:tblPr>
              <a:tblGrid>
                <a:gridCol w="6348138">
                  <a:extLst>
                    <a:ext uri="{9D8B030D-6E8A-4147-A177-3AD203B41FA5}">
                      <a16:colId xmlns:a16="http://schemas.microsoft.com/office/drawing/2014/main" val="443135244"/>
                    </a:ext>
                  </a:extLst>
                </a:gridCol>
                <a:gridCol w="1576663">
                  <a:extLst>
                    <a:ext uri="{9D8B030D-6E8A-4147-A177-3AD203B41FA5}">
                      <a16:colId xmlns:a16="http://schemas.microsoft.com/office/drawing/2014/main" val="757129048"/>
                    </a:ext>
                  </a:extLst>
                </a:gridCol>
              </a:tblGrid>
              <a:tr h="226954">
                <a:tc>
                  <a:txBody>
                    <a:bodyPr/>
                    <a:lstStyle/>
                    <a:p>
                      <a:r>
                        <a:rPr lang="en-US" dirty="0"/>
                        <a:t>OSHA Standard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solidFill>
                            <a:schemeClr val="bg1"/>
                          </a:solidFill>
                          <a:effectLst/>
                        </a:rPr>
                        <a:t>Violations</a:t>
                      </a:r>
                      <a:endParaRPr lang="en-US" dirty="0"/>
                    </a:p>
                  </a:txBody>
                  <a:tcPr/>
                </a:tc>
                <a:extLst>
                  <a:ext uri="{0D108BD9-81ED-4DB2-BD59-A6C34878D82A}">
                    <a16:rowId xmlns:a16="http://schemas.microsoft.com/office/drawing/2014/main" val="2934867924"/>
                  </a:ext>
                </a:extLst>
              </a:tr>
              <a:tr h="279099">
                <a:tc>
                  <a:txBody>
                    <a:bodyPr/>
                    <a:lstStyle/>
                    <a:p>
                      <a:r>
                        <a:rPr lang="en-US" sz="1000" b="0" i="0" dirty="0">
                          <a:solidFill>
                            <a:srgbClr val="000000"/>
                          </a:solidFill>
                          <a:effectLst/>
                        </a:rPr>
                        <a:t>Fall Protection – General Requirements (29 CFR 1926.501): </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7,271</a:t>
                      </a:r>
                      <a:endParaRPr lang="en-US" sz="1000" dirty="0"/>
                    </a:p>
                  </a:txBody>
                  <a:tcPr/>
                </a:tc>
                <a:extLst>
                  <a:ext uri="{0D108BD9-81ED-4DB2-BD59-A6C34878D82A}">
                    <a16:rowId xmlns:a16="http://schemas.microsoft.com/office/drawing/2014/main" val="470064435"/>
                  </a:ext>
                </a:extLst>
              </a:tr>
              <a:tr h="279099">
                <a:tc>
                  <a:txBody>
                    <a:bodyPr/>
                    <a:lstStyle/>
                    <a:p>
                      <a:r>
                        <a:rPr lang="en-US" sz="1000" b="0" i="0" dirty="0">
                          <a:solidFill>
                            <a:srgbClr val="000000"/>
                          </a:solidFill>
                          <a:effectLst/>
                        </a:rPr>
                        <a:t>Hazard Communication (29 CFR1910.1200): </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3,213</a:t>
                      </a:r>
                    </a:p>
                  </a:txBody>
                  <a:tcPr/>
                </a:tc>
                <a:extLst>
                  <a:ext uri="{0D108BD9-81ED-4DB2-BD59-A6C34878D82A}">
                    <a16:rowId xmlns:a16="http://schemas.microsoft.com/office/drawing/2014/main" val="511306332"/>
                  </a:ext>
                </a:extLst>
              </a:tr>
              <a:tr h="279099">
                <a:tc>
                  <a:txBody>
                    <a:bodyPr/>
                    <a:lstStyle/>
                    <a:p>
                      <a:r>
                        <a:rPr lang="en-US" sz="1000" b="0" i="0" dirty="0">
                          <a:solidFill>
                            <a:srgbClr val="000000"/>
                          </a:solidFill>
                          <a:effectLst/>
                        </a:rPr>
                        <a:t>Ladders (29 CFR 1926.1053): </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2,978</a:t>
                      </a:r>
                    </a:p>
                  </a:txBody>
                  <a:tcPr/>
                </a:tc>
                <a:extLst>
                  <a:ext uri="{0D108BD9-81ED-4DB2-BD59-A6C34878D82A}">
                    <a16:rowId xmlns:a16="http://schemas.microsoft.com/office/drawing/2014/main" val="2382606520"/>
                  </a:ext>
                </a:extLst>
              </a:tr>
              <a:tr h="2790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Scaffolding (29 CFR 1926.451):</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2,859</a:t>
                      </a:r>
                    </a:p>
                  </a:txBody>
                  <a:tcPr/>
                </a:tc>
                <a:extLst>
                  <a:ext uri="{0D108BD9-81ED-4DB2-BD59-A6C34878D82A}">
                    <a16:rowId xmlns:a16="http://schemas.microsoft.com/office/drawing/2014/main" val="540445932"/>
                  </a:ext>
                </a:extLst>
              </a:tr>
              <a:tr h="2790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Powered Industrial Trucks (29 CFR 1910.178):</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2,561</a:t>
                      </a:r>
                    </a:p>
                  </a:txBody>
                  <a:tcPr/>
                </a:tc>
                <a:extLst>
                  <a:ext uri="{0D108BD9-81ED-4DB2-BD59-A6C34878D82A}">
                    <a16:rowId xmlns:a16="http://schemas.microsoft.com/office/drawing/2014/main" val="542095842"/>
                  </a:ext>
                </a:extLst>
              </a:tr>
              <a:tr h="2790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Lockout/Tagout (29 CFR 1910.147):</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2,554</a:t>
                      </a:r>
                    </a:p>
                  </a:txBody>
                  <a:tcPr/>
                </a:tc>
                <a:extLst>
                  <a:ext uri="{0D108BD9-81ED-4DB2-BD59-A6C34878D82A}">
                    <a16:rowId xmlns:a16="http://schemas.microsoft.com/office/drawing/2014/main" val="2615986874"/>
                  </a:ext>
                </a:extLst>
              </a:tr>
              <a:tr h="2790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Respiratory Protection (29 CFR 1910.134):</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2,481</a:t>
                      </a:r>
                    </a:p>
                  </a:txBody>
                  <a:tcPr/>
                </a:tc>
                <a:extLst>
                  <a:ext uri="{0D108BD9-81ED-4DB2-BD59-A6C34878D82A}">
                    <a16:rowId xmlns:a16="http://schemas.microsoft.com/office/drawing/2014/main" val="1382532699"/>
                  </a:ext>
                </a:extLst>
              </a:tr>
              <a:tr h="2790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Fall Protection – Training Requirements (29 CFR 1926.503):</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2,112</a:t>
                      </a:r>
                    </a:p>
                  </a:txBody>
                  <a:tcPr/>
                </a:tc>
                <a:extLst>
                  <a:ext uri="{0D108BD9-81ED-4DB2-BD59-A6C34878D82A}">
                    <a16:rowId xmlns:a16="http://schemas.microsoft.com/office/drawing/2014/main" val="828351970"/>
                  </a:ext>
                </a:extLst>
              </a:tr>
              <a:tr h="2790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Eye and Face Protection (29 CFR 1926.102):</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2,074</a:t>
                      </a:r>
                    </a:p>
                  </a:txBody>
                  <a:tcPr/>
                </a:tc>
                <a:extLst>
                  <a:ext uri="{0D108BD9-81ED-4DB2-BD59-A6C34878D82A}">
                    <a16:rowId xmlns:a16="http://schemas.microsoft.com/office/drawing/2014/main" val="4292263873"/>
                  </a:ext>
                </a:extLst>
              </a:tr>
              <a:tr h="2790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Machinery and Machine Guarding (29 CFR 1910.212):</a:t>
                      </a:r>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rPr>
                        <a:t>1,644</a:t>
                      </a:r>
                    </a:p>
                  </a:txBody>
                  <a:tcPr/>
                </a:tc>
                <a:extLst>
                  <a:ext uri="{0D108BD9-81ED-4DB2-BD59-A6C34878D82A}">
                    <a16:rowId xmlns:a16="http://schemas.microsoft.com/office/drawing/2014/main" val="3914935718"/>
                  </a:ext>
                </a:extLst>
              </a:tr>
            </a:tbl>
          </a:graphicData>
        </a:graphic>
      </p:graphicFrame>
    </p:spTree>
    <p:extLst>
      <p:ext uri="{BB962C8B-B14F-4D97-AF65-F5344CB8AC3E}">
        <p14:creationId xmlns:p14="http://schemas.microsoft.com/office/powerpoint/2010/main" val="164828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61562B-3FA3-4772-9AE0-8B8917F05B09}"/>
              </a:ext>
            </a:extLst>
          </p:cNvPr>
          <p:cNvSpPr>
            <a:spLocks noGrp="1"/>
          </p:cNvSpPr>
          <p:nvPr>
            <p:ph type="body" sz="quarter" idx="12"/>
          </p:nvPr>
        </p:nvSpPr>
        <p:spPr/>
        <p:txBody>
          <a:bodyPr>
            <a:normAutofit/>
          </a:bodyPr>
          <a:lstStyle/>
          <a:p>
            <a:r>
              <a:rPr lang="en-US" dirty="0"/>
              <a:t>What OSHA is citing under general requirements (</a:t>
            </a:r>
            <a:r>
              <a:rPr lang="en-US" b="0" i="0" dirty="0">
                <a:solidFill>
                  <a:srgbClr val="000000"/>
                </a:solidFill>
                <a:effectLst/>
              </a:rPr>
              <a:t>29 CFR 1926.501 )</a:t>
            </a:r>
            <a:r>
              <a:rPr lang="en-US" dirty="0"/>
              <a:t>:</a:t>
            </a:r>
          </a:p>
          <a:p>
            <a:pPr lvl="1"/>
            <a:r>
              <a:rPr lang="en-US" dirty="0"/>
              <a:t>Employers must assess the workplace to determine if walking/working surfaces can safely support workers.</a:t>
            </a:r>
          </a:p>
          <a:p>
            <a:pPr lvl="1"/>
            <a:r>
              <a:rPr lang="en-US" dirty="0"/>
              <a:t>Employers must determine whether fall protection is required and if so, select and provide workers with fall protection systems that comply with the criteria at 1926.502.</a:t>
            </a:r>
          </a:p>
          <a:p>
            <a:pPr lvl="1"/>
            <a:r>
              <a:rPr lang="en-US" dirty="0"/>
              <a:t>OSHA requires the use of fall protection when construction workers are working at heights of six feet or greater above a lower level, and less than six feet when working near dangerous equipment.</a:t>
            </a:r>
          </a:p>
          <a:p>
            <a:pPr marL="342900" lvl="1" indent="0">
              <a:buNone/>
            </a:pPr>
            <a:endParaRPr lang="en-US" dirty="0"/>
          </a:p>
        </p:txBody>
      </p:sp>
      <p:sp>
        <p:nvSpPr>
          <p:cNvPr id="4" name="Text Placeholder 3">
            <a:extLst>
              <a:ext uri="{FF2B5EF4-FFF2-40B4-BE49-F238E27FC236}">
                <a16:creationId xmlns:a16="http://schemas.microsoft.com/office/drawing/2014/main" id="{F2FD7B19-5E97-B252-6688-7604229CEF23}"/>
              </a:ext>
            </a:extLst>
          </p:cNvPr>
          <p:cNvSpPr>
            <a:spLocks noGrp="1"/>
          </p:cNvSpPr>
          <p:nvPr>
            <p:ph type="body" sz="quarter" idx="10"/>
          </p:nvPr>
        </p:nvSpPr>
        <p:spPr/>
        <p:txBody>
          <a:bodyPr>
            <a:normAutofit fontScale="92500"/>
          </a:bodyPr>
          <a:lstStyle/>
          <a:p>
            <a:r>
              <a:rPr lang="en-US" dirty="0"/>
              <a:t>Fall Protection Again Tops the List of OSHA Violations</a:t>
            </a:r>
          </a:p>
        </p:txBody>
      </p:sp>
    </p:spTree>
    <p:extLst>
      <p:ext uri="{BB962C8B-B14F-4D97-AF65-F5344CB8AC3E}">
        <p14:creationId xmlns:p14="http://schemas.microsoft.com/office/powerpoint/2010/main" val="1825365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99912-BB0D-150B-EC8B-7983B700CA17}"/>
              </a:ext>
            </a:extLst>
          </p:cNvPr>
          <p:cNvSpPr>
            <a:spLocks noGrp="1"/>
          </p:cNvSpPr>
          <p:nvPr>
            <p:ph type="body" sz="quarter" idx="11"/>
          </p:nvPr>
        </p:nvSpPr>
        <p:spPr/>
        <p:txBody>
          <a:bodyPr/>
          <a:lstStyle/>
          <a:p>
            <a:r>
              <a:rPr lang="en-US" dirty="0"/>
              <a:t>Headline News: No Big Suprises</a:t>
            </a:r>
          </a:p>
        </p:txBody>
      </p:sp>
      <p:sp>
        <p:nvSpPr>
          <p:cNvPr id="3" name="Text Placeholder 2">
            <a:extLst>
              <a:ext uri="{FF2B5EF4-FFF2-40B4-BE49-F238E27FC236}">
                <a16:creationId xmlns:a16="http://schemas.microsoft.com/office/drawing/2014/main" id="{C50E4719-F8CA-7935-1492-75CB8C212A3A}"/>
              </a:ext>
            </a:extLst>
          </p:cNvPr>
          <p:cNvSpPr>
            <a:spLocks noGrp="1"/>
          </p:cNvSpPr>
          <p:nvPr>
            <p:ph type="body" sz="quarter" idx="12"/>
          </p:nvPr>
        </p:nvSpPr>
        <p:spPr/>
        <p:txBody>
          <a:bodyPr/>
          <a:lstStyle/>
          <a:p>
            <a:r>
              <a:rPr lang="en-US" dirty="0"/>
              <a:t>Agenda Released Dec. 7</a:t>
            </a:r>
            <a:r>
              <a:rPr lang="en-US" baseline="30000" dirty="0"/>
              <a:t>th</a:t>
            </a:r>
            <a:endParaRPr lang="en-US" dirty="0"/>
          </a:p>
          <a:p>
            <a:r>
              <a:rPr lang="en-US" dirty="0"/>
              <a:t>Three major final rules remain on the list: </a:t>
            </a:r>
          </a:p>
          <a:p>
            <a:pPr lvl="1"/>
            <a:r>
              <a:rPr lang="en-US" b="1" dirty="0"/>
              <a:t>Improve Tracking of Workplace Injuries and Illnesses </a:t>
            </a:r>
            <a:r>
              <a:rPr lang="en-US" dirty="0"/>
              <a:t>(Electronic Submissions), which takes effect January 1, 2024; </a:t>
            </a:r>
          </a:p>
          <a:p>
            <a:pPr lvl="1"/>
            <a:r>
              <a:rPr lang="en-US" b="1" dirty="0"/>
              <a:t>Hazard Communication (</a:t>
            </a:r>
            <a:r>
              <a:rPr lang="en-US" b="1" dirty="0" err="1"/>
              <a:t>HazCom</a:t>
            </a:r>
            <a:r>
              <a:rPr lang="en-US" b="1" dirty="0"/>
              <a:t>); </a:t>
            </a:r>
            <a:r>
              <a:rPr lang="en-US" dirty="0"/>
              <a:t>and </a:t>
            </a:r>
          </a:p>
          <a:p>
            <a:pPr lvl="1"/>
            <a:r>
              <a:rPr lang="en-US" b="1" dirty="0"/>
              <a:t>COVID-19 in Healthcare Settings.</a:t>
            </a:r>
          </a:p>
          <a:p>
            <a:pPr lvl="1"/>
            <a:endParaRPr lang="en-US" dirty="0"/>
          </a:p>
          <a:p>
            <a:r>
              <a:rPr lang="en-US" b="1" dirty="0" err="1"/>
              <a:t>HazCom</a:t>
            </a:r>
            <a:r>
              <a:rPr lang="en-US" dirty="0"/>
              <a:t> has been at the Office of Management and Budget (OMB) for review since early October; while OSHA projects that the final rule will be published this month, it’s likely we’ll see it in early 2024</a:t>
            </a:r>
            <a:r>
              <a:rPr lang="en-US" dirty="0">
                <a:solidFill>
                  <a:schemeClr val="accent1"/>
                </a:solidFill>
              </a:rPr>
              <a:t>...maybe…</a:t>
            </a:r>
          </a:p>
          <a:p>
            <a:r>
              <a:rPr lang="en-US" b="1" dirty="0"/>
              <a:t>COVID-19 in Healthcare Settings </a:t>
            </a:r>
            <a:r>
              <a:rPr lang="en-US" dirty="0"/>
              <a:t>has been sitting at OMB for the past year and also has a projected December 2023 release.</a:t>
            </a:r>
          </a:p>
          <a:p>
            <a:r>
              <a:rPr lang="en-US" dirty="0"/>
              <a:t>Most rulemakings are at the proposed rule stage, and when they’re published in the Federal Register, stakeholders will have a chance to comment.</a:t>
            </a:r>
          </a:p>
        </p:txBody>
      </p:sp>
      <p:sp>
        <p:nvSpPr>
          <p:cNvPr id="4" name="Text Placeholder 3">
            <a:extLst>
              <a:ext uri="{FF2B5EF4-FFF2-40B4-BE49-F238E27FC236}">
                <a16:creationId xmlns:a16="http://schemas.microsoft.com/office/drawing/2014/main" id="{F096B1AE-3F9B-F8B7-4287-6414293D2D4E}"/>
              </a:ext>
            </a:extLst>
          </p:cNvPr>
          <p:cNvSpPr>
            <a:spLocks noGrp="1"/>
          </p:cNvSpPr>
          <p:nvPr>
            <p:ph type="body" sz="quarter" idx="10"/>
          </p:nvPr>
        </p:nvSpPr>
        <p:spPr/>
        <p:txBody>
          <a:bodyPr/>
          <a:lstStyle/>
          <a:p>
            <a:r>
              <a:rPr lang="en-US" dirty="0"/>
              <a:t>OSHA’s Fall 2023 Regulatory Agenda</a:t>
            </a:r>
          </a:p>
        </p:txBody>
      </p:sp>
    </p:spTree>
    <p:extLst>
      <p:ext uri="{BB962C8B-B14F-4D97-AF65-F5344CB8AC3E}">
        <p14:creationId xmlns:p14="http://schemas.microsoft.com/office/powerpoint/2010/main" val="210852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99912-BB0D-150B-EC8B-7983B700CA17}"/>
              </a:ext>
            </a:extLst>
          </p:cNvPr>
          <p:cNvSpPr>
            <a:spLocks noGrp="1"/>
          </p:cNvSpPr>
          <p:nvPr>
            <p:ph type="body" sz="quarter" idx="11"/>
          </p:nvPr>
        </p:nvSpPr>
        <p:spPr/>
        <p:txBody>
          <a:bodyPr/>
          <a:lstStyle/>
          <a:p>
            <a:r>
              <a:rPr lang="en-US" dirty="0"/>
              <a:t>No Big Suprises</a:t>
            </a:r>
          </a:p>
        </p:txBody>
      </p:sp>
      <p:sp>
        <p:nvSpPr>
          <p:cNvPr id="4" name="Text Placeholder 3">
            <a:extLst>
              <a:ext uri="{FF2B5EF4-FFF2-40B4-BE49-F238E27FC236}">
                <a16:creationId xmlns:a16="http://schemas.microsoft.com/office/drawing/2014/main" id="{F096B1AE-3F9B-F8B7-4287-6414293D2D4E}"/>
              </a:ext>
            </a:extLst>
          </p:cNvPr>
          <p:cNvSpPr>
            <a:spLocks noGrp="1"/>
          </p:cNvSpPr>
          <p:nvPr>
            <p:ph type="body" sz="quarter" idx="10"/>
          </p:nvPr>
        </p:nvSpPr>
        <p:spPr/>
        <p:txBody>
          <a:bodyPr/>
          <a:lstStyle/>
          <a:p>
            <a:r>
              <a:rPr lang="en-US" dirty="0"/>
              <a:t>OSHA’s Fall 2023 Regulatory Agenda</a:t>
            </a:r>
          </a:p>
        </p:txBody>
      </p:sp>
      <p:graphicFrame>
        <p:nvGraphicFramePr>
          <p:cNvPr id="6" name="Table 5">
            <a:extLst>
              <a:ext uri="{FF2B5EF4-FFF2-40B4-BE49-F238E27FC236}">
                <a16:creationId xmlns:a16="http://schemas.microsoft.com/office/drawing/2014/main" id="{3C06C431-56B4-C871-3C32-60974BE7EECB}"/>
              </a:ext>
            </a:extLst>
          </p:cNvPr>
          <p:cNvGraphicFramePr>
            <a:graphicFrameLocks noGrp="1"/>
          </p:cNvGraphicFramePr>
          <p:nvPr>
            <p:extLst>
              <p:ext uri="{D42A27DB-BD31-4B8C-83A1-F6EECF244321}">
                <p14:modId xmlns:p14="http://schemas.microsoft.com/office/powerpoint/2010/main" val="512486729"/>
              </p:ext>
            </p:extLst>
          </p:nvPr>
        </p:nvGraphicFramePr>
        <p:xfrm>
          <a:off x="228593" y="1001184"/>
          <a:ext cx="8686800" cy="404622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231199346"/>
                    </a:ext>
                  </a:extLst>
                </a:gridCol>
                <a:gridCol w="4343400">
                  <a:extLst>
                    <a:ext uri="{9D8B030D-6E8A-4147-A177-3AD203B41FA5}">
                      <a16:colId xmlns:a16="http://schemas.microsoft.com/office/drawing/2014/main" val="3819355788"/>
                    </a:ext>
                  </a:extLst>
                </a:gridCol>
              </a:tblGrid>
              <a:tr h="257168">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Proposed Rule Stage</a:t>
                      </a:r>
                    </a:p>
                  </a:txBody>
                  <a:tcPr/>
                </a:tc>
                <a:tc hMerge="1">
                  <a:txBody>
                    <a:bodyPr/>
                    <a:lstStyle/>
                    <a:p>
                      <a:endParaRPr lang="en-US" dirty="0"/>
                    </a:p>
                  </a:txBody>
                  <a:tcPr/>
                </a:tc>
                <a:extLst>
                  <a:ext uri="{0D108BD9-81ED-4DB2-BD59-A6C34878D82A}">
                    <a16:rowId xmlns:a16="http://schemas.microsoft.com/office/drawing/2014/main" val="4054313491"/>
                  </a:ext>
                </a:extLst>
              </a:tr>
              <a:tr h="219917">
                <a:tc>
                  <a:txBody>
                    <a:bodyPr/>
                    <a:lstStyle/>
                    <a:p>
                      <a:pPr algn="ctr"/>
                      <a:r>
                        <a:rPr lang="en-US" sz="1050" b="1" dirty="0"/>
                        <a:t>Projected Publication Date or Other Action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1" dirty="0"/>
                        <a:t>Title</a:t>
                      </a:r>
                    </a:p>
                  </a:txBody>
                  <a:tcPr/>
                </a:tc>
                <a:extLst>
                  <a:ext uri="{0D108BD9-81ED-4DB2-BD59-A6C34878D82A}">
                    <a16:rowId xmlns:a16="http://schemas.microsoft.com/office/drawing/2014/main" val="3476096020"/>
                  </a:ext>
                </a:extLst>
              </a:tr>
              <a:tr h="2199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November 2023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Emergency Response</a:t>
                      </a:r>
                    </a:p>
                  </a:txBody>
                  <a:tcPr/>
                </a:tc>
                <a:extLst>
                  <a:ext uri="{0D108BD9-81ED-4DB2-BD59-A6C34878D82A}">
                    <a16:rowId xmlns:a16="http://schemas.microsoft.com/office/drawing/2014/main" val="757212826"/>
                  </a:ext>
                </a:extLst>
              </a:tr>
              <a:tr h="219917">
                <a:tc>
                  <a:txBody>
                    <a:bodyPr/>
                    <a:lstStyle/>
                    <a:p>
                      <a:r>
                        <a:rPr lang="en-US" sz="1050" dirty="0"/>
                        <a:t>November 2023 (analyze comments)</a:t>
                      </a:r>
                    </a:p>
                  </a:txBody>
                  <a:tcPr/>
                </a:tc>
                <a:tc>
                  <a:txBody>
                    <a:bodyPr/>
                    <a:lstStyle/>
                    <a:p>
                      <a:r>
                        <a:rPr lang="en-US" sz="1050" dirty="0"/>
                        <a:t>Personal Protective Equipment in Construction</a:t>
                      </a:r>
                    </a:p>
                  </a:txBody>
                  <a:tcPr/>
                </a:tc>
                <a:extLst>
                  <a:ext uri="{0D108BD9-81ED-4DB2-BD59-A6C34878D82A}">
                    <a16:rowId xmlns:a16="http://schemas.microsoft.com/office/drawing/2014/main" val="2440543698"/>
                  </a:ext>
                </a:extLst>
              </a:tr>
              <a:tr h="219917">
                <a:tc>
                  <a:txBody>
                    <a:bodyPr/>
                    <a:lstStyle/>
                    <a:p>
                      <a:endParaRPr lang="en-US" sz="105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Powered Industrial Trucks Design Standard Update</a:t>
                      </a:r>
                    </a:p>
                  </a:txBody>
                  <a:tcPr/>
                </a:tc>
                <a:extLst>
                  <a:ext uri="{0D108BD9-81ED-4DB2-BD59-A6C34878D82A}">
                    <a16:rowId xmlns:a16="http://schemas.microsoft.com/office/drawing/2014/main" val="2170800880"/>
                  </a:ext>
                </a:extLst>
              </a:tr>
              <a:tr h="219917">
                <a:tc>
                  <a:txBody>
                    <a:bodyPr/>
                    <a:lstStyle/>
                    <a:p>
                      <a:endParaRPr lang="en-US" sz="105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Worker Walkaround Designation Process</a:t>
                      </a:r>
                    </a:p>
                  </a:txBody>
                  <a:tcPr/>
                </a:tc>
                <a:extLst>
                  <a:ext uri="{0D108BD9-81ED-4DB2-BD59-A6C34878D82A}">
                    <a16:rowId xmlns:a16="http://schemas.microsoft.com/office/drawing/2014/main" val="2803761999"/>
                  </a:ext>
                </a:extLst>
              </a:tr>
              <a:tr h="219917">
                <a:tc>
                  <a:txBody>
                    <a:bodyPr/>
                    <a:lstStyle/>
                    <a:p>
                      <a:r>
                        <a:rPr lang="en-US" sz="1050" dirty="0"/>
                        <a:t>November 2023 (re-open rulemaking record)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Walking Working Surfaces</a:t>
                      </a:r>
                    </a:p>
                  </a:txBody>
                  <a:tcPr/>
                </a:tc>
                <a:extLst>
                  <a:ext uri="{0D108BD9-81ED-4DB2-BD59-A6C34878D82A}">
                    <a16:rowId xmlns:a16="http://schemas.microsoft.com/office/drawing/2014/main" val="62870284"/>
                  </a:ext>
                </a:extLst>
              </a:tr>
              <a:tr h="219917">
                <a:tc>
                  <a:txBody>
                    <a:bodyPr/>
                    <a:lstStyle/>
                    <a:p>
                      <a:r>
                        <a:rPr lang="en-US" sz="1050" dirty="0"/>
                        <a:t>January 2024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Tree Care Standard</a:t>
                      </a:r>
                    </a:p>
                  </a:txBody>
                  <a:tcPr/>
                </a:tc>
                <a:extLst>
                  <a:ext uri="{0D108BD9-81ED-4DB2-BD59-A6C34878D82A}">
                    <a16:rowId xmlns:a16="http://schemas.microsoft.com/office/drawing/2014/main" val="3588378100"/>
                  </a:ext>
                </a:extLst>
              </a:tr>
              <a:tr h="494554">
                <a:tc>
                  <a:txBody>
                    <a:bodyPr/>
                    <a:lstStyle/>
                    <a:p>
                      <a:endParaRPr lang="en-US" sz="105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Occupational Exposure to Crystalline Silica: Revisions to Medical Surveillance Provisions for Medical Removal Protection</a:t>
                      </a:r>
                    </a:p>
                  </a:txBody>
                  <a:tcPr/>
                </a:tc>
                <a:extLst>
                  <a:ext uri="{0D108BD9-81ED-4DB2-BD59-A6C34878D82A}">
                    <a16:rowId xmlns:a16="http://schemas.microsoft.com/office/drawing/2014/main" val="1235957216"/>
                  </a:ext>
                </a:extLst>
              </a:tr>
              <a:tr h="219917">
                <a:tc>
                  <a:txBody>
                    <a:bodyPr/>
                    <a:lstStyle/>
                    <a:p>
                      <a:r>
                        <a:rPr lang="en-US" sz="1050" dirty="0"/>
                        <a:t>February 2024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Welding in Construction Confined Spaces</a:t>
                      </a:r>
                    </a:p>
                  </a:txBody>
                  <a:tcPr/>
                </a:tc>
                <a:extLst>
                  <a:ext uri="{0D108BD9-81ED-4DB2-BD59-A6C34878D82A}">
                    <a16:rowId xmlns:a16="http://schemas.microsoft.com/office/drawing/2014/main" val="3125345762"/>
                  </a:ext>
                </a:extLst>
              </a:tr>
              <a:tr h="219917">
                <a:tc>
                  <a:txBody>
                    <a:bodyPr/>
                    <a:lstStyle/>
                    <a:p>
                      <a:r>
                        <a:rPr lang="en-US" sz="1050" dirty="0"/>
                        <a:t>March 2024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Communication Tower Safety</a:t>
                      </a:r>
                    </a:p>
                  </a:txBody>
                  <a:tcPr/>
                </a:tc>
                <a:extLst>
                  <a:ext uri="{0D108BD9-81ED-4DB2-BD59-A6C34878D82A}">
                    <a16:rowId xmlns:a16="http://schemas.microsoft.com/office/drawing/2014/main" val="4153742073"/>
                  </a:ext>
                </a:extLst>
              </a:tr>
              <a:tr h="356079">
                <a:tc>
                  <a:txBody>
                    <a:bodyPr/>
                    <a:lstStyle/>
                    <a:p>
                      <a:endParaRPr lang="en-US" sz="105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*Amendments to the Cranes and Derricks in Construction Standard</a:t>
                      </a:r>
                    </a:p>
                  </a:txBody>
                  <a:tcPr/>
                </a:tc>
                <a:extLst>
                  <a:ext uri="{0D108BD9-81ED-4DB2-BD59-A6C34878D82A}">
                    <a16:rowId xmlns:a16="http://schemas.microsoft.com/office/drawing/2014/main" val="1207999529"/>
                  </a:ext>
                </a:extLst>
              </a:tr>
              <a:tr h="219917">
                <a:tc>
                  <a:txBody>
                    <a:bodyPr/>
                    <a:lstStyle/>
                    <a:p>
                      <a:r>
                        <a:rPr lang="en-US" sz="1050" dirty="0"/>
                        <a:t>June 2024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Infectious Diseases</a:t>
                      </a:r>
                    </a:p>
                  </a:txBody>
                  <a:tcPr/>
                </a:tc>
                <a:extLst>
                  <a:ext uri="{0D108BD9-81ED-4DB2-BD59-A6C34878D82A}">
                    <a16:rowId xmlns:a16="http://schemas.microsoft.com/office/drawing/2014/main" val="231321713"/>
                  </a:ext>
                </a:extLst>
              </a:tr>
              <a:tr h="219917">
                <a:tc>
                  <a:txBody>
                    <a:bodyPr/>
                    <a:lstStyle/>
                    <a:p>
                      <a:r>
                        <a:rPr lang="en-US" sz="1050" dirty="0"/>
                        <a:t>August 2024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*Lockout/Tagout Update</a:t>
                      </a:r>
                    </a:p>
                  </a:txBody>
                  <a:tcPr/>
                </a:tc>
                <a:extLst>
                  <a:ext uri="{0D108BD9-81ED-4DB2-BD59-A6C34878D82A}">
                    <a16:rowId xmlns:a16="http://schemas.microsoft.com/office/drawing/2014/main" val="656098458"/>
                  </a:ext>
                </a:extLst>
              </a:tr>
            </a:tbl>
          </a:graphicData>
        </a:graphic>
      </p:graphicFrame>
      <p:sp>
        <p:nvSpPr>
          <p:cNvPr id="8" name="TextBox 7">
            <a:extLst>
              <a:ext uri="{FF2B5EF4-FFF2-40B4-BE49-F238E27FC236}">
                <a16:creationId xmlns:a16="http://schemas.microsoft.com/office/drawing/2014/main" id="{605A764D-DE24-F3B0-5D72-1DC071CA4AAF}"/>
              </a:ext>
            </a:extLst>
          </p:cNvPr>
          <p:cNvSpPr txBox="1"/>
          <p:nvPr/>
        </p:nvSpPr>
        <p:spPr>
          <a:xfrm>
            <a:off x="6524625" y="807061"/>
            <a:ext cx="2619375" cy="200055"/>
          </a:xfrm>
          <a:prstGeom prst="rect">
            <a:avLst/>
          </a:prstGeom>
          <a:noFill/>
        </p:spPr>
        <p:txBody>
          <a:bodyPr wrap="square">
            <a:spAutoFit/>
          </a:bodyPr>
          <a:lstStyle/>
          <a:p>
            <a:r>
              <a:rPr lang="en-US" sz="700" dirty="0"/>
              <a:t>An asterisk (*) denotes entries new to that stage</a:t>
            </a:r>
          </a:p>
        </p:txBody>
      </p:sp>
    </p:spTree>
    <p:extLst>
      <p:ext uri="{BB962C8B-B14F-4D97-AF65-F5344CB8AC3E}">
        <p14:creationId xmlns:p14="http://schemas.microsoft.com/office/powerpoint/2010/main" val="227815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99912-BB0D-150B-EC8B-7983B700CA17}"/>
              </a:ext>
            </a:extLst>
          </p:cNvPr>
          <p:cNvSpPr>
            <a:spLocks noGrp="1"/>
          </p:cNvSpPr>
          <p:nvPr>
            <p:ph type="body" sz="quarter" idx="11"/>
          </p:nvPr>
        </p:nvSpPr>
        <p:spPr/>
        <p:txBody>
          <a:bodyPr/>
          <a:lstStyle/>
          <a:p>
            <a:r>
              <a:rPr lang="en-US" dirty="0"/>
              <a:t>No Big Suprises</a:t>
            </a:r>
          </a:p>
        </p:txBody>
      </p:sp>
      <p:sp>
        <p:nvSpPr>
          <p:cNvPr id="3" name="Text Placeholder 2">
            <a:extLst>
              <a:ext uri="{FF2B5EF4-FFF2-40B4-BE49-F238E27FC236}">
                <a16:creationId xmlns:a16="http://schemas.microsoft.com/office/drawing/2014/main" id="{C50E4719-F8CA-7935-1492-75CB8C212A3A}"/>
              </a:ext>
            </a:extLst>
          </p:cNvPr>
          <p:cNvSpPr>
            <a:spLocks noGrp="1"/>
          </p:cNvSpPr>
          <p:nvPr>
            <p:ph type="body" sz="quarter" idx="12"/>
          </p:nvPr>
        </p:nvSpPr>
        <p:spPr>
          <a:xfrm>
            <a:off x="952494" y="7202273"/>
            <a:ext cx="8686800" cy="1085747"/>
          </a:xfrm>
        </p:spPr>
        <p:txBody>
          <a:bodyPr>
            <a:normAutofit/>
          </a:bodyPr>
          <a:lstStyle/>
          <a:p>
            <a:r>
              <a:rPr lang="en-US" dirty="0"/>
              <a:t>		</a:t>
            </a:r>
          </a:p>
        </p:txBody>
      </p:sp>
      <p:sp>
        <p:nvSpPr>
          <p:cNvPr id="4" name="Text Placeholder 3">
            <a:extLst>
              <a:ext uri="{FF2B5EF4-FFF2-40B4-BE49-F238E27FC236}">
                <a16:creationId xmlns:a16="http://schemas.microsoft.com/office/drawing/2014/main" id="{F096B1AE-3F9B-F8B7-4287-6414293D2D4E}"/>
              </a:ext>
            </a:extLst>
          </p:cNvPr>
          <p:cNvSpPr>
            <a:spLocks noGrp="1"/>
          </p:cNvSpPr>
          <p:nvPr>
            <p:ph type="body" sz="quarter" idx="10"/>
          </p:nvPr>
        </p:nvSpPr>
        <p:spPr/>
        <p:txBody>
          <a:bodyPr/>
          <a:lstStyle/>
          <a:p>
            <a:r>
              <a:rPr lang="en-US" dirty="0"/>
              <a:t>OSHA’s Fall 2023 Regulatory Agenda</a:t>
            </a:r>
          </a:p>
        </p:txBody>
      </p:sp>
      <p:graphicFrame>
        <p:nvGraphicFramePr>
          <p:cNvPr id="6" name="Table 5">
            <a:extLst>
              <a:ext uri="{FF2B5EF4-FFF2-40B4-BE49-F238E27FC236}">
                <a16:creationId xmlns:a16="http://schemas.microsoft.com/office/drawing/2014/main" id="{3C06C431-56B4-C871-3C32-60974BE7EECB}"/>
              </a:ext>
            </a:extLst>
          </p:cNvPr>
          <p:cNvGraphicFramePr>
            <a:graphicFrameLocks noGrp="1"/>
          </p:cNvGraphicFramePr>
          <p:nvPr>
            <p:extLst>
              <p:ext uri="{D42A27DB-BD31-4B8C-83A1-F6EECF244321}">
                <p14:modId xmlns:p14="http://schemas.microsoft.com/office/powerpoint/2010/main" val="2837701959"/>
              </p:ext>
            </p:extLst>
          </p:nvPr>
        </p:nvGraphicFramePr>
        <p:xfrm>
          <a:off x="228593" y="1001184"/>
          <a:ext cx="8686800" cy="4066805"/>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231199346"/>
                    </a:ext>
                  </a:extLst>
                </a:gridCol>
                <a:gridCol w="4343400">
                  <a:extLst>
                    <a:ext uri="{9D8B030D-6E8A-4147-A177-3AD203B41FA5}">
                      <a16:colId xmlns:a16="http://schemas.microsoft.com/office/drawing/2014/main" val="3819355788"/>
                    </a:ext>
                  </a:extLst>
                </a:gridCol>
              </a:tblGrid>
              <a:tr h="278206">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i="0" kern="1200" dirty="0">
                          <a:solidFill>
                            <a:schemeClr val="lt1"/>
                          </a:solidFill>
                          <a:effectLst/>
                          <a:latin typeface="+mn-lt"/>
                          <a:ea typeface="+mn-ea"/>
                          <a:cs typeface="+mn-cs"/>
                        </a:rPr>
                        <a:t>Pre-Rule Stage</a:t>
                      </a:r>
                      <a:endParaRPr lang="en-US" dirty="0"/>
                    </a:p>
                  </a:txBody>
                  <a:tcPr/>
                </a:tc>
                <a:tc hMerge="1">
                  <a:txBody>
                    <a:bodyPr/>
                    <a:lstStyle/>
                    <a:p>
                      <a:endParaRPr lang="en-US" dirty="0"/>
                    </a:p>
                  </a:txBody>
                  <a:tcPr/>
                </a:tc>
                <a:extLst>
                  <a:ext uri="{0D108BD9-81ED-4DB2-BD59-A6C34878D82A}">
                    <a16:rowId xmlns:a16="http://schemas.microsoft.com/office/drawing/2014/main" val="4054313491"/>
                  </a:ext>
                </a:extLst>
              </a:tr>
              <a:tr h="235405">
                <a:tc>
                  <a:txBody>
                    <a:bodyPr/>
                    <a:lstStyle/>
                    <a:p>
                      <a:pPr algn="ctr"/>
                      <a:r>
                        <a:rPr lang="en-US" sz="1050" b="1" dirty="0"/>
                        <a:t>Projected Publication Date or Other Action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1" dirty="0"/>
                        <a:t>Title</a:t>
                      </a:r>
                    </a:p>
                  </a:txBody>
                  <a:tcPr/>
                </a:tc>
                <a:extLst>
                  <a:ext uri="{0D108BD9-81ED-4DB2-BD59-A6C34878D82A}">
                    <a16:rowId xmlns:a16="http://schemas.microsoft.com/office/drawing/2014/main" val="3476096020"/>
                  </a:ext>
                </a:extLst>
              </a:tr>
              <a:tr h="3657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November 2023 (analyze comments)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Process Safety Management and Prevention of Major Chemical Accidents</a:t>
                      </a:r>
                    </a:p>
                  </a:txBody>
                  <a:tcPr/>
                </a:tc>
                <a:extLst>
                  <a:ext uri="{0D108BD9-81ED-4DB2-BD59-A6C34878D82A}">
                    <a16:rowId xmlns:a16="http://schemas.microsoft.com/office/drawing/2014/main" val="757212826"/>
                  </a:ext>
                </a:extLst>
              </a:tr>
              <a:tr h="365700">
                <a:tc>
                  <a:txBody>
                    <a:bodyPr/>
                    <a:lstStyle/>
                    <a:p>
                      <a:r>
                        <a:rPr lang="en-US" sz="1050" dirty="0"/>
                        <a:t>December 2023 (analyze comments)</a:t>
                      </a:r>
                    </a:p>
                  </a:txBody>
                  <a:tcPr/>
                </a:tc>
                <a:tc>
                  <a:txBody>
                    <a:bodyPr/>
                    <a:lstStyle/>
                    <a:p>
                      <a:r>
                        <a:rPr lang="en-US" sz="1050" dirty="0"/>
                        <a:t>Mechanical Power Presses Update</a:t>
                      </a:r>
                    </a:p>
                  </a:txBody>
                  <a:tcPr/>
                </a:tc>
                <a:extLst>
                  <a:ext uri="{0D108BD9-81ED-4DB2-BD59-A6C34878D82A}">
                    <a16:rowId xmlns:a16="http://schemas.microsoft.com/office/drawing/2014/main" val="2440543698"/>
                  </a:ext>
                </a:extLst>
              </a:tr>
              <a:tr h="365700">
                <a:tc>
                  <a:txBody>
                    <a:bodyPr/>
                    <a:lstStyle/>
                    <a:p>
                      <a:endParaRPr lang="en-US" sz="105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Blood Lead Level for Medical Removal</a:t>
                      </a:r>
                    </a:p>
                  </a:txBody>
                  <a:tcPr/>
                </a:tc>
                <a:extLst>
                  <a:ext uri="{0D108BD9-81ED-4DB2-BD59-A6C34878D82A}">
                    <a16:rowId xmlns:a16="http://schemas.microsoft.com/office/drawing/2014/main" val="2170800880"/>
                  </a:ext>
                </a:extLst>
              </a:tr>
              <a:tr h="365700">
                <a:tc>
                  <a:txBody>
                    <a:bodyPr/>
                    <a:lstStyle/>
                    <a:p>
                      <a:r>
                        <a:rPr lang="sv-SE" sz="1050" dirty="0"/>
                        <a:t>December 2023 (analyze SBREFA report)</a:t>
                      </a:r>
                      <a:endParaRPr lang="en-US" sz="105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Prevention of Workplace Violence in Healthcare and Social Assistance</a:t>
                      </a:r>
                    </a:p>
                  </a:txBody>
                  <a:tcPr/>
                </a:tc>
                <a:extLst>
                  <a:ext uri="{0D108BD9-81ED-4DB2-BD59-A6C34878D82A}">
                    <a16:rowId xmlns:a16="http://schemas.microsoft.com/office/drawing/2014/main" val="2803761999"/>
                  </a:ext>
                </a:extLst>
              </a:tr>
              <a:tr h="365700">
                <a:tc>
                  <a:txBody>
                    <a:bodyPr/>
                    <a:lstStyle/>
                    <a:p>
                      <a:r>
                        <a:rPr lang="en-US" sz="1050" dirty="0"/>
                        <a:t>January 2024 (analyze SBREFA report)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Heat Illness Prevention in Outdoor and Indoor Work Settings</a:t>
                      </a:r>
                    </a:p>
                  </a:txBody>
                  <a:tcPr/>
                </a:tc>
                <a:extLst>
                  <a:ext uri="{0D108BD9-81ED-4DB2-BD59-A6C34878D82A}">
                    <a16:rowId xmlns:a16="http://schemas.microsoft.com/office/drawing/2014/main" val="62870284"/>
                  </a:ext>
                </a:extLst>
              </a:tr>
              <a:tr h="288703">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1" i="0" kern="1200" dirty="0">
                          <a:solidFill>
                            <a:schemeClr val="bg1"/>
                          </a:solidFill>
                          <a:effectLst/>
                          <a:latin typeface="+mn-lt"/>
                          <a:ea typeface="+mn-ea"/>
                          <a:cs typeface="+mn-cs"/>
                        </a:rPr>
                        <a:t>Long-Term Actions</a:t>
                      </a:r>
                      <a:endParaRPr lang="en-US" sz="1350" dirty="0">
                        <a:solidFill>
                          <a:schemeClr val="bg1"/>
                        </a:solidFill>
                      </a:endParaRPr>
                    </a:p>
                  </a:txBody>
                  <a:tcPr>
                    <a:solidFill>
                      <a:schemeClr val="accent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Tree Care Standard</a:t>
                      </a:r>
                    </a:p>
                  </a:txBody>
                  <a:tcPr/>
                </a:tc>
                <a:extLst>
                  <a:ext uri="{0D108BD9-81ED-4DB2-BD59-A6C34878D82A}">
                    <a16:rowId xmlns:a16="http://schemas.microsoft.com/office/drawing/2014/main" val="3588378100"/>
                  </a:ext>
                </a:extLst>
              </a:tr>
              <a:tr h="26018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Occupational Injury and Illness Recording and Recordkeeping Requirements – Musculoskeletal Disorders (MSD) Column</a:t>
                      </a: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Occupational Exposure to Crystalline Silica: Revisions to Medical Surveillance Provisions for Medical Removal Protection</a:t>
                      </a:r>
                    </a:p>
                  </a:txBody>
                  <a:tcPr/>
                </a:tc>
                <a:extLst>
                  <a:ext uri="{0D108BD9-81ED-4DB2-BD59-A6C34878D82A}">
                    <a16:rowId xmlns:a16="http://schemas.microsoft.com/office/drawing/2014/main" val="1235957216"/>
                  </a:ext>
                </a:extLst>
              </a:tr>
              <a:tr h="260185">
                <a:tc gridSpan="2">
                  <a:txBody>
                    <a:bodyPr/>
                    <a:lstStyle/>
                    <a:p>
                      <a:r>
                        <a:rPr lang="en-US" sz="1050" dirty="0"/>
                        <a:t>Shipyard Fall Protection – Scaffolds, Ladders, and Other Working Surfaces</a:t>
                      </a: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Welding in Construction Confined Spaces</a:t>
                      </a:r>
                    </a:p>
                  </a:txBody>
                  <a:tcPr/>
                </a:tc>
                <a:extLst>
                  <a:ext uri="{0D108BD9-81ED-4DB2-BD59-A6C34878D82A}">
                    <a16:rowId xmlns:a16="http://schemas.microsoft.com/office/drawing/2014/main" val="3125345762"/>
                  </a:ext>
                </a:extLst>
              </a:tr>
              <a:tr h="260185">
                <a:tc gridSpan="2">
                  <a:txBody>
                    <a:bodyPr/>
                    <a:lstStyle/>
                    <a:p>
                      <a:r>
                        <a:rPr lang="en-US" sz="1050" dirty="0"/>
                        <a:t>Powered Industrial Trucks</a:t>
                      </a: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Communication Tower Safety</a:t>
                      </a:r>
                    </a:p>
                  </a:txBody>
                  <a:tcPr/>
                </a:tc>
                <a:extLst>
                  <a:ext uri="{0D108BD9-81ED-4DB2-BD59-A6C34878D82A}">
                    <a16:rowId xmlns:a16="http://schemas.microsoft.com/office/drawing/2014/main" val="4153742073"/>
                  </a:ext>
                </a:extLst>
              </a:tr>
              <a:tr h="26018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Occupational Exposure to Crystalline Silica: Revisions to Table 1 in the Standard for Construction</a:t>
                      </a: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*Amendments to the Cranes and Derricks in Construction Standard</a:t>
                      </a:r>
                    </a:p>
                  </a:txBody>
                  <a:tcPr/>
                </a:tc>
                <a:extLst>
                  <a:ext uri="{0D108BD9-81ED-4DB2-BD59-A6C34878D82A}">
                    <a16:rowId xmlns:a16="http://schemas.microsoft.com/office/drawing/2014/main" val="1207999529"/>
                  </a:ext>
                </a:extLst>
              </a:tr>
              <a:tr h="260185">
                <a:tc gridSpan="2">
                  <a:txBody>
                    <a:bodyPr/>
                    <a:lstStyle/>
                    <a:p>
                      <a:r>
                        <a:rPr lang="en-US" sz="1050" dirty="0"/>
                        <a:t>COVID-19 Vaccination and Testing Emergency Temporary Standard Rulemaking</a:t>
                      </a: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Infectious Diseases</a:t>
                      </a:r>
                    </a:p>
                  </a:txBody>
                  <a:tcPr/>
                </a:tc>
                <a:extLst>
                  <a:ext uri="{0D108BD9-81ED-4DB2-BD59-A6C34878D82A}">
                    <a16:rowId xmlns:a16="http://schemas.microsoft.com/office/drawing/2014/main" val="231321713"/>
                  </a:ext>
                </a:extLst>
              </a:tr>
            </a:tbl>
          </a:graphicData>
        </a:graphic>
      </p:graphicFrame>
      <p:sp>
        <p:nvSpPr>
          <p:cNvPr id="8" name="TextBox 7">
            <a:extLst>
              <a:ext uri="{FF2B5EF4-FFF2-40B4-BE49-F238E27FC236}">
                <a16:creationId xmlns:a16="http://schemas.microsoft.com/office/drawing/2014/main" id="{605A764D-DE24-F3B0-5D72-1DC071CA4AAF}"/>
              </a:ext>
            </a:extLst>
          </p:cNvPr>
          <p:cNvSpPr txBox="1"/>
          <p:nvPr/>
        </p:nvSpPr>
        <p:spPr>
          <a:xfrm>
            <a:off x="6524625" y="807061"/>
            <a:ext cx="2619375" cy="200055"/>
          </a:xfrm>
          <a:prstGeom prst="rect">
            <a:avLst/>
          </a:prstGeom>
          <a:noFill/>
        </p:spPr>
        <p:txBody>
          <a:bodyPr wrap="square">
            <a:spAutoFit/>
          </a:bodyPr>
          <a:lstStyle/>
          <a:p>
            <a:r>
              <a:rPr lang="en-US" sz="700" dirty="0"/>
              <a:t>An asterisk (*) denotes entries new to that stage</a:t>
            </a:r>
          </a:p>
        </p:txBody>
      </p:sp>
    </p:spTree>
    <p:extLst>
      <p:ext uri="{BB962C8B-B14F-4D97-AF65-F5344CB8AC3E}">
        <p14:creationId xmlns:p14="http://schemas.microsoft.com/office/powerpoint/2010/main" val="2970037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FF2586-FBBE-F7D6-5D71-58F893A27DD1}"/>
              </a:ext>
            </a:extLst>
          </p:cNvPr>
          <p:cNvSpPr>
            <a:spLocks noGrp="1"/>
          </p:cNvSpPr>
          <p:nvPr>
            <p:ph type="body" sz="quarter" idx="12"/>
          </p:nvPr>
        </p:nvSpPr>
        <p:spPr>
          <a:xfrm>
            <a:off x="228590" y="733425"/>
            <a:ext cx="8686800" cy="3818701"/>
          </a:xfrm>
        </p:spPr>
        <p:txBody>
          <a:bodyPr>
            <a:normAutofit/>
          </a:bodyPr>
          <a:lstStyle/>
          <a:p>
            <a:r>
              <a:rPr lang="en-US" b="0" i="0" dirty="0">
                <a:solidFill>
                  <a:srgbClr val="000000"/>
                </a:solidFill>
                <a:effectLst/>
              </a:rPr>
              <a:t>OSHA's updated </a:t>
            </a:r>
            <a:r>
              <a:rPr lang="en-US" b="0" i="0" u="none" strike="noStrike" dirty="0">
                <a:solidFill>
                  <a:srgbClr val="1B85B1"/>
                </a:solidFill>
                <a:effectLst/>
                <a:hlinkClick r:id="rId3" tooltip="Opens in a new window"/>
              </a:rPr>
              <a:t>injury tracking application</a:t>
            </a:r>
            <a:r>
              <a:rPr lang="en-US" b="0" i="0" dirty="0">
                <a:solidFill>
                  <a:srgbClr val="000000"/>
                </a:solidFill>
                <a:effectLst/>
              </a:rPr>
              <a:t> (ITA) is now available.</a:t>
            </a:r>
          </a:p>
          <a:p>
            <a:r>
              <a:rPr lang="en-US" dirty="0">
                <a:solidFill>
                  <a:srgbClr val="000000"/>
                </a:solidFill>
              </a:rPr>
              <a:t>Reminder Annual OSHA Recordkeeping posting requirement quickly approaching!</a:t>
            </a:r>
          </a:p>
          <a:p>
            <a:pPr lvl="1"/>
            <a:r>
              <a:rPr lang="en-US" dirty="0"/>
              <a:t>You must post the summary no later than </a:t>
            </a:r>
            <a:r>
              <a:rPr lang="en-US" dirty="0">
                <a:solidFill>
                  <a:schemeClr val="accent1"/>
                </a:solidFill>
              </a:rPr>
              <a:t>February 1</a:t>
            </a:r>
            <a:r>
              <a:rPr lang="en-US" dirty="0"/>
              <a:t> of the year following the year covered by the records and keep the posting in place until </a:t>
            </a:r>
            <a:r>
              <a:rPr lang="en-US" dirty="0">
                <a:solidFill>
                  <a:schemeClr val="accent1"/>
                </a:solidFill>
              </a:rPr>
              <a:t>April 30</a:t>
            </a:r>
            <a:r>
              <a:rPr lang="en-US" dirty="0"/>
              <a:t>.</a:t>
            </a:r>
          </a:p>
          <a:p>
            <a:pPr lvl="1"/>
            <a:endParaRPr lang="en-US" dirty="0"/>
          </a:p>
          <a:p>
            <a:r>
              <a:rPr lang="en-US" dirty="0"/>
              <a:t>Reminder:</a:t>
            </a:r>
          </a:p>
          <a:p>
            <a:pPr lvl="1"/>
            <a:r>
              <a:rPr lang="en-US" b="1" dirty="0"/>
              <a:t>Establishment. </a:t>
            </a:r>
            <a:r>
              <a:rPr lang="en-US" dirty="0"/>
              <a:t>An establishment is a </a:t>
            </a:r>
            <a:r>
              <a:rPr lang="en-US" b="1" dirty="0">
                <a:solidFill>
                  <a:schemeClr val="accent4"/>
                </a:solidFill>
              </a:rPr>
              <a:t>single physical location where business is conducted or where services or industrial operations are performed.</a:t>
            </a:r>
            <a:r>
              <a:rPr lang="en-US" dirty="0"/>
              <a:t> For activities where employees do not work at a single physical location, such as construction; transportation; communications, electric, gas and sanitary services; and similar operations, the establishment is represented by main or branch offices, terminals, stations, etc. that either supervise such activities or are the base from which personnel carry out these activities.</a:t>
            </a:r>
          </a:p>
          <a:p>
            <a:pPr lvl="1"/>
            <a:r>
              <a:rPr lang="en-US" b="1" dirty="0"/>
              <a:t>Injury or illness. </a:t>
            </a:r>
            <a:r>
              <a:rPr lang="en-US" dirty="0"/>
              <a:t>An injury or illness is an abnormal condition or disorder. Injuries include cases such as, but not limited to, a cut, fracture, sprain, or amputation. Illnesses include both acute and chronic illnesses, such as, but not limited to, a skin disease, respiratory disorder, or poisoning. (Note: Injuries and illnesses are recordable only if they are new, work-related cases that meet one or more of the part 1904 recording criteria.)</a:t>
            </a:r>
          </a:p>
          <a:p>
            <a:endParaRPr lang="en-US" dirty="0"/>
          </a:p>
          <a:p>
            <a:pPr lvl="1"/>
            <a:endParaRPr lang="en-US" dirty="0"/>
          </a:p>
        </p:txBody>
      </p:sp>
      <p:sp>
        <p:nvSpPr>
          <p:cNvPr id="4" name="Text Placeholder 3">
            <a:extLst>
              <a:ext uri="{FF2B5EF4-FFF2-40B4-BE49-F238E27FC236}">
                <a16:creationId xmlns:a16="http://schemas.microsoft.com/office/drawing/2014/main" id="{DE02B5DD-12FD-9DC1-0058-EEA62F1A6600}"/>
              </a:ext>
            </a:extLst>
          </p:cNvPr>
          <p:cNvSpPr>
            <a:spLocks noGrp="1"/>
          </p:cNvSpPr>
          <p:nvPr>
            <p:ph type="body" sz="quarter" idx="10"/>
          </p:nvPr>
        </p:nvSpPr>
        <p:spPr/>
        <p:txBody>
          <a:bodyPr/>
          <a:lstStyle/>
          <a:p>
            <a:r>
              <a:rPr lang="en-US" dirty="0"/>
              <a:t>New OSHA Reporting Requirements Take Effect</a:t>
            </a:r>
          </a:p>
        </p:txBody>
      </p:sp>
    </p:spTree>
    <p:extLst>
      <p:ext uri="{BB962C8B-B14F-4D97-AF65-F5344CB8AC3E}">
        <p14:creationId xmlns:p14="http://schemas.microsoft.com/office/powerpoint/2010/main" val="1263703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FF2586-FBBE-F7D6-5D71-58F893A27DD1}"/>
              </a:ext>
            </a:extLst>
          </p:cNvPr>
          <p:cNvSpPr>
            <a:spLocks noGrp="1"/>
          </p:cNvSpPr>
          <p:nvPr>
            <p:ph type="body" sz="quarter" idx="12"/>
          </p:nvPr>
        </p:nvSpPr>
        <p:spPr>
          <a:xfrm>
            <a:off x="228590" y="685800"/>
            <a:ext cx="8686800" cy="3866326"/>
          </a:xfrm>
        </p:spPr>
        <p:txBody>
          <a:bodyPr>
            <a:normAutofit/>
          </a:bodyPr>
          <a:lstStyle/>
          <a:p>
            <a:r>
              <a:rPr lang="en-US" dirty="0"/>
              <a:t>OSHA is amending its occupational injury and illness recordkeeping regulation to require certain employers to electronically submit injury and illness information to OSHA.</a:t>
            </a:r>
          </a:p>
          <a:p>
            <a:r>
              <a:rPr lang="en-US" dirty="0"/>
              <a:t>OSHA will use the electronically gathered data to analyze occupational injuries, illnesses and hazardous conditions and will also make the data available for public access.</a:t>
            </a:r>
          </a:p>
          <a:p>
            <a:r>
              <a:rPr lang="en-US" dirty="0"/>
              <a:t>The revised rule is expected to impact more than 52,000 employers</a:t>
            </a:r>
          </a:p>
          <a:p>
            <a:r>
              <a:rPr lang="en-US" dirty="0"/>
              <a:t>Establishments with 100 or more employees in </a:t>
            </a:r>
            <a:r>
              <a:rPr lang="en-US" dirty="0">
                <a:hlinkClick r:id="rId3"/>
              </a:rPr>
              <a:t>high-hazard industries </a:t>
            </a:r>
            <a:r>
              <a:rPr lang="en-US" dirty="0"/>
              <a:t>are required to submit case-specific information from their OSHA Form 300 Log </a:t>
            </a:r>
            <a:r>
              <a:rPr lang="en-US" dirty="0">
                <a:solidFill>
                  <a:schemeClr val="accent1"/>
                </a:solidFill>
              </a:rPr>
              <a:t>and Form 301 Incident Report</a:t>
            </a:r>
            <a:r>
              <a:rPr lang="en-US" dirty="0"/>
              <a:t> once a year. </a:t>
            </a:r>
          </a:p>
          <a:p>
            <a:pPr marL="0" indent="0">
              <a:buNone/>
            </a:pPr>
            <a:endParaRPr lang="en-US" dirty="0"/>
          </a:p>
          <a:p>
            <a:pPr lvl="1" fontAlgn="base"/>
            <a:r>
              <a:rPr lang="en-US" b="0" i="0" dirty="0">
                <a:solidFill>
                  <a:srgbClr val="333333"/>
                </a:solidFill>
                <a:effectLst/>
              </a:rPr>
              <a:t>Establishments that meet any of the following criteria during the previous calendar year, however, </a:t>
            </a:r>
            <a:r>
              <a:rPr lang="en-US" b="0" i="1" dirty="0">
                <a:solidFill>
                  <a:srgbClr val="333333"/>
                </a:solidFill>
                <a:effectLst/>
              </a:rPr>
              <a:t>do not</a:t>
            </a:r>
            <a:r>
              <a:rPr lang="en-US" b="0" i="0" dirty="0">
                <a:solidFill>
                  <a:srgbClr val="333333"/>
                </a:solidFill>
                <a:effectLst/>
              </a:rPr>
              <a:t> need to electronically submit their information to OSHA under the new rule:</a:t>
            </a:r>
          </a:p>
          <a:p>
            <a:pPr lvl="2" fontAlgn="base"/>
            <a:r>
              <a:rPr lang="en-US" b="0" i="0" dirty="0">
                <a:solidFill>
                  <a:srgbClr val="333333"/>
                </a:solidFill>
                <a:effectLst/>
              </a:rPr>
              <a:t>the establishment's peak employment during the previous calendar year was </a:t>
            </a:r>
            <a:r>
              <a:rPr lang="en-US" b="0" i="0" dirty="0">
                <a:solidFill>
                  <a:schemeClr val="accent4"/>
                </a:solidFill>
                <a:effectLst/>
              </a:rPr>
              <a:t>19 or fewer employees</a:t>
            </a:r>
            <a:r>
              <a:rPr lang="en-US" b="0" i="0" dirty="0">
                <a:solidFill>
                  <a:srgbClr val="333333"/>
                </a:solidFill>
                <a:effectLst/>
              </a:rPr>
              <a:t>, regardless of the establishment's industry</a:t>
            </a:r>
          </a:p>
          <a:p>
            <a:pPr lvl="2" fontAlgn="base"/>
            <a:r>
              <a:rPr lang="en-US" b="0" i="0" dirty="0">
                <a:solidFill>
                  <a:srgbClr val="333333"/>
                </a:solidFill>
                <a:effectLst/>
              </a:rPr>
              <a:t>the establishment's </a:t>
            </a:r>
            <a:r>
              <a:rPr lang="en-US" b="0" i="0" dirty="0">
                <a:solidFill>
                  <a:schemeClr val="accent4"/>
                </a:solidFill>
                <a:effectLst/>
              </a:rPr>
              <a:t>industry is listed on Appendix A </a:t>
            </a:r>
            <a:r>
              <a:rPr lang="en-US" b="0" i="0" dirty="0">
                <a:solidFill>
                  <a:srgbClr val="333333"/>
                </a:solidFill>
                <a:effectLst/>
              </a:rPr>
              <a:t>to Subpart B of OSHA's recordkeeping regulation, regardless of the number of employees working at the establishment</a:t>
            </a:r>
          </a:p>
          <a:p>
            <a:pPr lvl="2" fontAlgn="base"/>
            <a:r>
              <a:rPr lang="en-US" b="0" i="0" dirty="0">
                <a:solidFill>
                  <a:srgbClr val="333333"/>
                </a:solidFill>
                <a:effectLst/>
              </a:rPr>
              <a:t>the establishment had a </a:t>
            </a:r>
            <a:r>
              <a:rPr lang="en-US" b="0" i="0" dirty="0">
                <a:solidFill>
                  <a:schemeClr val="accent4"/>
                </a:solidFill>
                <a:effectLst/>
              </a:rPr>
              <a:t>peak employment between 20 and 249 employees during the previous calendar year and the establishment's industry is not on Appendix A </a:t>
            </a:r>
            <a:r>
              <a:rPr lang="en-US" b="0" i="0" dirty="0">
                <a:solidFill>
                  <a:srgbClr val="333333"/>
                </a:solidFill>
                <a:effectLst/>
              </a:rPr>
              <a:t>to Subpart E of OSHA's recordkeeping regulation</a:t>
            </a:r>
          </a:p>
          <a:p>
            <a:pPr marL="0" indent="0">
              <a:buNone/>
            </a:pPr>
            <a:endParaRPr lang="en-US" dirty="0"/>
          </a:p>
        </p:txBody>
      </p:sp>
      <p:sp>
        <p:nvSpPr>
          <p:cNvPr id="4" name="Text Placeholder 3">
            <a:extLst>
              <a:ext uri="{FF2B5EF4-FFF2-40B4-BE49-F238E27FC236}">
                <a16:creationId xmlns:a16="http://schemas.microsoft.com/office/drawing/2014/main" id="{DE02B5DD-12FD-9DC1-0058-EEA62F1A6600}"/>
              </a:ext>
            </a:extLst>
          </p:cNvPr>
          <p:cNvSpPr>
            <a:spLocks noGrp="1"/>
          </p:cNvSpPr>
          <p:nvPr>
            <p:ph type="body" sz="quarter" idx="10"/>
          </p:nvPr>
        </p:nvSpPr>
        <p:spPr/>
        <p:txBody>
          <a:bodyPr/>
          <a:lstStyle/>
          <a:p>
            <a:r>
              <a:rPr lang="en-US" dirty="0"/>
              <a:t>New OSHA Reporting Requirements Take Effect</a:t>
            </a:r>
          </a:p>
        </p:txBody>
      </p:sp>
    </p:spTree>
    <p:extLst>
      <p:ext uri="{BB962C8B-B14F-4D97-AF65-F5344CB8AC3E}">
        <p14:creationId xmlns:p14="http://schemas.microsoft.com/office/powerpoint/2010/main" val="354327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Kenco2020">
      <a:dk1>
        <a:srgbClr val="000000"/>
      </a:dk1>
      <a:lt1>
        <a:srgbClr val="FFFFFF"/>
      </a:lt1>
      <a:dk2>
        <a:srgbClr val="000000"/>
      </a:dk2>
      <a:lt2>
        <a:srgbClr val="F8F8F8"/>
      </a:lt2>
      <a:accent1>
        <a:srgbClr val="D7272E"/>
      </a:accent1>
      <a:accent2>
        <a:srgbClr val="DCE3EB"/>
      </a:accent2>
      <a:accent3>
        <a:srgbClr val="17495B"/>
      </a:accent3>
      <a:accent4>
        <a:srgbClr val="4797A8"/>
      </a:accent4>
      <a:accent5>
        <a:srgbClr val="66CADB"/>
      </a:accent5>
      <a:accent6>
        <a:srgbClr val="AA182C"/>
      </a:accent6>
      <a:hlink>
        <a:srgbClr val="0432FF"/>
      </a:hlink>
      <a:folHlink>
        <a:srgbClr val="942092"/>
      </a:folHlink>
    </a:clrScheme>
    <a:fontScheme name="Kenco2020">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co PowerPoint Template 2020.potx" id="{3A2DDBF6-9611-4771-BF35-6DF8E1C30CA2}" vid="{EA5E195B-63E6-400A-A2E2-BE0F3B40E6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fd9249-321b-4f6c-aa0a-9b7266cb7b30">
      <Terms xmlns="http://schemas.microsoft.com/office/infopath/2007/PartnerControls"/>
    </lcf76f155ced4ddcb4097134ff3c332f>
    <TaxCatchAll xmlns="3765811a-1bac-4ce9-925d-5c066bef31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8CB6043403C540A1EF9EC4038E97B3" ma:contentTypeVersion="17" ma:contentTypeDescription="Create a new document." ma:contentTypeScope="" ma:versionID="74a9734d6605d1c8b8913f39541e302c">
  <xsd:schema xmlns:xsd="http://www.w3.org/2001/XMLSchema" xmlns:xs="http://www.w3.org/2001/XMLSchema" xmlns:p="http://schemas.microsoft.com/office/2006/metadata/properties" xmlns:ns2="41fd9249-321b-4f6c-aa0a-9b7266cb7b30" xmlns:ns3="3765811a-1bac-4ce9-925d-5c066bef31e5" targetNamespace="http://schemas.microsoft.com/office/2006/metadata/properties" ma:root="true" ma:fieldsID="dae1fb9e74ddbc5419806cd1ba084650" ns2:_="" ns3:_="">
    <xsd:import namespace="41fd9249-321b-4f6c-aa0a-9b7266cb7b30"/>
    <xsd:import namespace="3765811a-1bac-4ce9-925d-5c066bef31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d9249-321b-4f6c-aa0a-9b7266cb7b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d839e90-1a16-4d61-8d20-17655a536d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5811a-1bac-4ce9-925d-5c066bef31e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911851-412a-4f52-9c00-cdf4b4407f0b}" ma:internalName="TaxCatchAll" ma:showField="CatchAllData" ma:web="3765811a-1bac-4ce9-925d-5c066bef31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5C6A4A-2F8D-4D78-B7AD-737BB7F9E2BE}">
  <ds:schemaRefs>
    <ds:schemaRef ds:uri="http://purl.org/dc/terms/"/>
    <ds:schemaRef ds:uri="http://schemas.microsoft.com/office/2006/metadata/properties"/>
    <ds:schemaRef ds:uri="3765811a-1bac-4ce9-925d-5c066bef31e5"/>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1fd9249-321b-4f6c-aa0a-9b7266cb7b30"/>
    <ds:schemaRef ds:uri="http://www.w3.org/XML/1998/namespace"/>
  </ds:schemaRefs>
</ds:datastoreItem>
</file>

<file path=customXml/itemProps2.xml><?xml version="1.0" encoding="utf-8"?>
<ds:datastoreItem xmlns:ds="http://schemas.openxmlformats.org/officeDocument/2006/customXml" ds:itemID="{B5458540-EBA4-4F2F-BE77-28E54D96A0E4}">
  <ds:schemaRefs>
    <ds:schemaRef ds:uri="http://schemas.microsoft.com/sharepoint/v3/contenttype/forms"/>
  </ds:schemaRefs>
</ds:datastoreItem>
</file>

<file path=customXml/itemProps3.xml><?xml version="1.0" encoding="utf-8"?>
<ds:datastoreItem xmlns:ds="http://schemas.openxmlformats.org/officeDocument/2006/customXml" ds:itemID="{65568976-C05A-4671-A7B7-6BCA06C61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fd9249-321b-4f6c-aa0a-9b7266cb7b30"/>
    <ds:schemaRef ds:uri="3765811a-1bac-4ce9-925d-5c066bef31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KencoPowerPointTemplate2020</Template>
  <TotalTime>17932</TotalTime>
  <Words>2839</Words>
  <Application>Microsoft Office PowerPoint</Application>
  <PresentationFormat>On-screen Show (16:9)</PresentationFormat>
  <Paragraphs>234</Paragraphs>
  <Slides>17</Slides>
  <Notes>16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vt:lpstr>
      <vt:lpstr>Arial Nova Light</vt:lpstr>
      <vt:lpstr>Bookman Old Style</vt:lpstr>
      <vt:lpstr>Calibri</vt:lpstr>
      <vt:lpstr>Franklin Gothic Book</vt:lpstr>
      <vt:lpstr>Franklin Gothic Medium</vt:lpstr>
      <vt:lpstr>Georgia</vt:lpstr>
      <vt:lpstr>Google Sans</vt:lpstr>
      <vt:lpstr>Helvetica Neue</vt:lpstr>
      <vt:lpstr>Lato</vt:lpstr>
      <vt:lpstr>Open Sans</vt:lpstr>
      <vt:lpstr>System Font Regular</vt:lpstr>
      <vt:lpstr>Verdana</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 Gerald</dc:creator>
  <cp:lastModifiedBy>Barlew, John</cp:lastModifiedBy>
  <cp:revision>92</cp:revision>
  <cp:lastPrinted>2024-01-12T16:09:11Z</cp:lastPrinted>
  <dcterms:created xsi:type="dcterms:W3CDTF">2020-09-01T17:50:39Z</dcterms:created>
  <dcterms:modified xsi:type="dcterms:W3CDTF">2024-01-13T12:14:40Z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0x010100FE8CB6043403C540A1EF9EC4038E97B3</vt:lpwstr>
  </property>
  <property fmtid="{D5CDD505-2E9C-101B-9397-08002B2CF9AE}" pid="3" name="MediaServiceImageTags">
    <vt:lpwstr/>
  </property>
</Properties>
</file>