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image80.jpg" ContentType="image/jpeg"/>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4"/>
  </p:sldMasterIdLst>
  <p:notesMasterIdLst>
    <p:notesMasterId r:id="rId61"/>
  </p:notesMasterIdLst>
  <p:sldIdLst>
    <p:sldId id="473" r:id="rId5"/>
    <p:sldId id="474" r:id="rId6"/>
    <p:sldId id="468" r:id="rId7"/>
    <p:sldId id="259" r:id="rId8"/>
    <p:sldId id="265" r:id="rId9"/>
    <p:sldId id="274" r:id="rId10"/>
    <p:sldId id="475" r:id="rId11"/>
    <p:sldId id="300" r:id="rId12"/>
    <p:sldId id="275" r:id="rId13"/>
    <p:sldId id="276" r:id="rId14"/>
    <p:sldId id="470" r:id="rId15"/>
    <p:sldId id="306" r:id="rId16"/>
    <p:sldId id="279" r:id="rId17"/>
    <p:sldId id="476" r:id="rId18"/>
    <p:sldId id="477" r:id="rId19"/>
    <p:sldId id="267" r:id="rId20"/>
    <p:sldId id="478" r:id="rId21"/>
    <p:sldId id="283" r:id="rId22"/>
    <p:sldId id="284" r:id="rId23"/>
    <p:sldId id="290" r:id="rId24"/>
    <p:sldId id="270" r:id="rId25"/>
    <p:sldId id="273" r:id="rId26"/>
    <p:sldId id="271" r:id="rId27"/>
    <p:sldId id="479" r:id="rId28"/>
    <p:sldId id="480" r:id="rId29"/>
    <p:sldId id="481" r:id="rId30"/>
    <p:sldId id="482" r:id="rId31"/>
    <p:sldId id="483" r:id="rId32"/>
    <p:sldId id="484" r:id="rId33"/>
    <p:sldId id="487" r:id="rId34"/>
    <p:sldId id="486" r:id="rId35"/>
    <p:sldId id="488" r:id="rId36"/>
    <p:sldId id="262" r:id="rId37"/>
    <p:sldId id="505" r:id="rId38"/>
    <p:sldId id="469" r:id="rId39"/>
    <p:sldId id="506" r:id="rId40"/>
    <p:sldId id="312" r:id="rId41"/>
    <p:sldId id="311" r:id="rId42"/>
    <p:sldId id="318" r:id="rId43"/>
    <p:sldId id="507" r:id="rId44"/>
    <p:sldId id="319" r:id="rId45"/>
    <p:sldId id="320" r:id="rId46"/>
    <p:sldId id="321" r:id="rId47"/>
    <p:sldId id="508" r:id="rId48"/>
    <p:sldId id="332" r:id="rId49"/>
    <p:sldId id="264" r:id="rId50"/>
    <p:sldId id="489" r:id="rId51"/>
    <p:sldId id="323" r:id="rId52"/>
    <p:sldId id="324" r:id="rId53"/>
    <p:sldId id="491" r:id="rId54"/>
    <p:sldId id="500" r:id="rId55"/>
    <p:sldId id="501" r:id="rId56"/>
    <p:sldId id="503" r:id="rId57"/>
    <p:sldId id="504" r:id="rId58"/>
    <p:sldId id="472" r:id="rId59"/>
    <p:sldId id="490" r:id="rId60"/>
  </p:sldIdLst>
  <p:sldSz cx="6858000" cy="51435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1F04BC9-E2F5-4486-B4BA-6AD0B71A00F2}">
          <p14:sldIdLst>
            <p14:sldId id="473"/>
            <p14:sldId id="474"/>
            <p14:sldId id="468"/>
            <p14:sldId id="259"/>
            <p14:sldId id="265"/>
            <p14:sldId id="274"/>
            <p14:sldId id="475"/>
            <p14:sldId id="300"/>
            <p14:sldId id="275"/>
            <p14:sldId id="276"/>
            <p14:sldId id="470"/>
            <p14:sldId id="306"/>
            <p14:sldId id="279"/>
            <p14:sldId id="476"/>
            <p14:sldId id="477"/>
            <p14:sldId id="267"/>
            <p14:sldId id="478"/>
            <p14:sldId id="283"/>
            <p14:sldId id="284"/>
            <p14:sldId id="290"/>
            <p14:sldId id="270"/>
            <p14:sldId id="273"/>
            <p14:sldId id="271"/>
            <p14:sldId id="479"/>
            <p14:sldId id="480"/>
            <p14:sldId id="481"/>
            <p14:sldId id="482"/>
            <p14:sldId id="483"/>
            <p14:sldId id="484"/>
            <p14:sldId id="487"/>
            <p14:sldId id="486"/>
            <p14:sldId id="488"/>
            <p14:sldId id="262"/>
            <p14:sldId id="505"/>
            <p14:sldId id="469"/>
            <p14:sldId id="506"/>
            <p14:sldId id="312"/>
            <p14:sldId id="311"/>
            <p14:sldId id="318"/>
            <p14:sldId id="507"/>
            <p14:sldId id="319"/>
            <p14:sldId id="320"/>
            <p14:sldId id="321"/>
            <p14:sldId id="508"/>
            <p14:sldId id="332"/>
            <p14:sldId id="264"/>
            <p14:sldId id="489"/>
            <p14:sldId id="323"/>
            <p14:sldId id="324"/>
            <p14:sldId id="491"/>
            <p14:sldId id="500"/>
            <p14:sldId id="501"/>
            <p14:sldId id="503"/>
            <p14:sldId id="504"/>
            <p14:sldId id="472"/>
            <p14:sldId id="490"/>
          </p14:sldIdLst>
        </p14:section>
      </p14:sectionLst>
    </p:ext>
    <p:ext uri="{EFAFB233-063F-42B5-8137-9DF3F51BA10A}">
      <p15:sldGuideLst xmlns:p15="http://schemas.microsoft.com/office/powerpoint/2012/main">
        <p15:guide id="2" pos="2160" userDrawn="1">
          <p15:clr>
            <a:srgbClr val="A4A3A4"/>
          </p15:clr>
        </p15:guide>
        <p15:guide id="3" pos="192" userDrawn="1">
          <p15:clr>
            <a:srgbClr val="A4A3A4"/>
          </p15:clr>
        </p15:guide>
        <p15:guide id="4" pos="4128" userDrawn="1">
          <p15:clr>
            <a:srgbClr val="A4A3A4"/>
          </p15:clr>
        </p15:guide>
        <p15:guide id="5" orient="horz" pos="228" userDrawn="1">
          <p15:clr>
            <a:srgbClr val="A4A3A4"/>
          </p15:clr>
        </p15:guide>
        <p15:guide id="6" orient="horz" pos="2244" userDrawn="1">
          <p15:clr>
            <a:srgbClr val="A4A3A4"/>
          </p15:clr>
        </p15:guide>
        <p15:guide id="9" orient="horz" pos="2772" userDrawn="1">
          <p15:clr>
            <a:srgbClr val="A4A3A4"/>
          </p15:clr>
        </p15:guide>
        <p15:guide id="10" orient="horz" pos="708" userDrawn="1">
          <p15:clr>
            <a:srgbClr val="A4A3A4"/>
          </p15:clr>
        </p15:guide>
        <p15:guide id="11" orient="horz" pos="6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E5F849-4B58-4A30-B604-01DBF45416A1}" v="1120" dt="2025-09-29T17:38:35.8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18" autoAdjust="0"/>
    <p:restoredTop sz="96247" autoAdjust="0"/>
  </p:normalViewPr>
  <p:slideViewPr>
    <p:cSldViewPr>
      <p:cViewPr varScale="1">
        <p:scale>
          <a:sx n="146" d="100"/>
          <a:sy n="146" d="100"/>
        </p:scale>
        <p:origin x="1686" y="114"/>
      </p:cViewPr>
      <p:guideLst>
        <p:guide pos="2160"/>
        <p:guide pos="192"/>
        <p:guide pos="4128"/>
        <p:guide orient="horz" pos="228"/>
        <p:guide orient="horz" pos="2244"/>
        <p:guide orient="horz" pos="2772"/>
        <p:guide orient="horz" pos="708"/>
        <p:guide orient="horz" pos="66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 Lancaster" userId="9861669f-8e0a-44fb-b6b3-566a94e93a04" providerId="ADAL" clId="{ACE5F849-4B58-4A30-B604-01DBF45416A1}"/>
    <pc:docChg chg="undo redo custSel addSld delSld modSld sldOrd delMainMaster modMainMaster addSection delSection modSection modNotesMaster">
      <pc:chgData name="Hanna Lancaster" userId="9861669f-8e0a-44fb-b6b3-566a94e93a04" providerId="ADAL" clId="{ACE5F849-4B58-4A30-B604-01DBF45416A1}" dt="2025-09-29T17:41:31.863" v="11227" actId="1036"/>
      <pc:docMkLst>
        <pc:docMk/>
      </pc:docMkLst>
      <pc:sldChg chg="modSp del mod">
        <pc:chgData name="Hanna Lancaster" userId="9861669f-8e0a-44fb-b6b3-566a94e93a04" providerId="ADAL" clId="{ACE5F849-4B58-4A30-B604-01DBF45416A1}" dt="2025-09-24T14:54:51.958" v="487" actId="47"/>
        <pc:sldMkLst>
          <pc:docMk/>
          <pc:sldMk cId="479260111" sldId="256"/>
        </pc:sldMkLst>
      </pc:sldChg>
      <pc:sldChg chg="addSp delSp modSp del mod modClrScheme chgLayout">
        <pc:chgData name="Hanna Lancaster" userId="9861669f-8e0a-44fb-b6b3-566a94e93a04" providerId="ADAL" clId="{ACE5F849-4B58-4A30-B604-01DBF45416A1}" dt="2025-09-25T19:50:59.822" v="6114" actId="47"/>
        <pc:sldMkLst>
          <pc:docMk/>
          <pc:sldMk cId="726849178" sldId="258"/>
        </pc:sldMkLst>
      </pc:sldChg>
      <pc:sldChg chg="modSp mod">
        <pc:chgData name="Hanna Lancaster" userId="9861669f-8e0a-44fb-b6b3-566a94e93a04" providerId="ADAL" clId="{ACE5F849-4B58-4A30-B604-01DBF45416A1}" dt="2025-09-25T19:50:36.987" v="6113" actId="1036"/>
        <pc:sldMkLst>
          <pc:docMk/>
          <pc:sldMk cId="2082183723" sldId="259"/>
        </pc:sldMkLst>
        <pc:spChg chg="mod">
          <ac:chgData name="Hanna Lancaster" userId="9861669f-8e0a-44fb-b6b3-566a94e93a04" providerId="ADAL" clId="{ACE5F849-4B58-4A30-B604-01DBF45416A1}" dt="2025-09-25T19:50:36.987" v="6113" actId="1036"/>
          <ac:spMkLst>
            <pc:docMk/>
            <pc:sldMk cId="2082183723" sldId="259"/>
            <ac:spMk id="3" creationId="{00000000-0000-0000-0000-000000000000}"/>
          </ac:spMkLst>
        </pc:spChg>
        <pc:spChg chg="mod">
          <ac:chgData name="Hanna Lancaster" userId="9861669f-8e0a-44fb-b6b3-566a94e93a04" providerId="ADAL" clId="{ACE5F849-4B58-4A30-B604-01DBF45416A1}" dt="2025-09-24T15:11:48.810" v="1103" actId="1036"/>
          <ac:spMkLst>
            <pc:docMk/>
            <pc:sldMk cId="2082183723" sldId="259"/>
            <ac:spMk id="4" creationId="{00000000-0000-0000-0000-000000000000}"/>
          </ac:spMkLst>
        </pc:spChg>
      </pc:sldChg>
      <pc:sldChg chg="modSp del">
        <pc:chgData name="Hanna Lancaster" userId="9861669f-8e0a-44fb-b6b3-566a94e93a04" providerId="ADAL" clId="{ACE5F849-4B58-4A30-B604-01DBF45416A1}" dt="2025-09-25T19:04:13.026" v="4746" actId="47"/>
        <pc:sldMkLst>
          <pc:docMk/>
          <pc:sldMk cId="2272475923" sldId="261"/>
        </pc:sldMkLst>
      </pc:sldChg>
      <pc:sldChg chg="addSp delSp modSp mod">
        <pc:chgData name="Hanna Lancaster" userId="9861669f-8e0a-44fb-b6b3-566a94e93a04" providerId="ADAL" clId="{ACE5F849-4B58-4A30-B604-01DBF45416A1}" dt="2025-09-29T15:26:39.629" v="9049" actId="179"/>
        <pc:sldMkLst>
          <pc:docMk/>
          <pc:sldMk cId="2272475923" sldId="262"/>
        </pc:sldMkLst>
        <pc:spChg chg="add del mod">
          <ac:chgData name="Hanna Lancaster" userId="9861669f-8e0a-44fb-b6b3-566a94e93a04" providerId="ADAL" clId="{ACE5F849-4B58-4A30-B604-01DBF45416A1}" dt="2025-09-29T14:36:34.418" v="7885" actId="478"/>
          <ac:spMkLst>
            <pc:docMk/>
            <pc:sldMk cId="2272475923" sldId="262"/>
            <ac:spMk id="3" creationId="{904E796E-2105-6AF7-A401-DB9032F6D1AD}"/>
          </ac:spMkLst>
        </pc:spChg>
        <pc:spChg chg="mod">
          <ac:chgData name="Hanna Lancaster" userId="9861669f-8e0a-44fb-b6b3-566a94e93a04" providerId="ADAL" clId="{ACE5F849-4B58-4A30-B604-01DBF45416A1}" dt="2025-09-29T14:27:35.232" v="7633" actId="20577"/>
          <ac:spMkLst>
            <pc:docMk/>
            <pc:sldMk cId="2272475923" sldId="262"/>
            <ac:spMk id="4" creationId="{00000000-0000-0000-0000-000000000000}"/>
          </ac:spMkLst>
        </pc:spChg>
        <pc:spChg chg="add mod">
          <ac:chgData name="Hanna Lancaster" userId="9861669f-8e0a-44fb-b6b3-566a94e93a04" providerId="ADAL" clId="{ACE5F849-4B58-4A30-B604-01DBF45416A1}" dt="2025-09-29T15:26:39.629" v="9049" actId="179"/>
          <ac:spMkLst>
            <pc:docMk/>
            <pc:sldMk cId="2272475923" sldId="262"/>
            <ac:spMk id="10" creationId="{E85D3FBB-88DB-4303-A30F-90AFA7F4B639}"/>
          </ac:spMkLst>
        </pc:spChg>
        <pc:spChg chg="add mod">
          <ac:chgData name="Hanna Lancaster" userId="9861669f-8e0a-44fb-b6b3-566a94e93a04" providerId="ADAL" clId="{ACE5F849-4B58-4A30-B604-01DBF45416A1}" dt="2025-09-29T15:18:02.801" v="8730" actId="14100"/>
          <ac:spMkLst>
            <pc:docMk/>
            <pc:sldMk cId="2272475923" sldId="262"/>
            <ac:spMk id="17" creationId="{71824E51-2999-A4E6-3ACD-FA8FCFAE6018}"/>
          </ac:spMkLst>
        </pc:spChg>
        <pc:spChg chg="add mod">
          <ac:chgData name="Hanna Lancaster" userId="9861669f-8e0a-44fb-b6b3-566a94e93a04" providerId="ADAL" clId="{ACE5F849-4B58-4A30-B604-01DBF45416A1}" dt="2025-09-29T15:18:35.576" v="8751" actId="14100"/>
          <ac:spMkLst>
            <pc:docMk/>
            <pc:sldMk cId="2272475923" sldId="262"/>
            <ac:spMk id="20" creationId="{936F4B85-0F95-FA78-8010-65D9822A6207}"/>
          </ac:spMkLst>
        </pc:spChg>
        <pc:spChg chg="add mod">
          <ac:chgData name="Hanna Lancaster" userId="9861669f-8e0a-44fb-b6b3-566a94e93a04" providerId="ADAL" clId="{ACE5F849-4B58-4A30-B604-01DBF45416A1}" dt="2025-09-29T15:19:12.712" v="8770" actId="1076"/>
          <ac:spMkLst>
            <pc:docMk/>
            <pc:sldMk cId="2272475923" sldId="262"/>
            <ac:spMk id="21" creationId="{74B7C76A-1E75-0171-9EA6-EF7206145CE0}"/>
          </ac:spMkLst>
        </pc:spChg>
        <pc:spChg chg="add mod">
          <ac:chgData name="Hanna Lancaster" userId="9861669f-8e0a-44fb-b6b3-566a94e93a04" providerId="ADAL" clId="{ACE5F849-4B58-4A30-B604-01DBF45416A1}" dt="2025-09-29T15:23:12.729" v="8891" actId="947"/>
          <ac:spMkLst>
            <pc:docMk/>
            <pc:sldMk cId="2272475923" sldId="262"/>
            <ac:spMk id="23" creationId="{518ED519-6A97-3A57-C143-806344612CE3}"/>
          </ac:spMkLst>
        </pc:spChg>
        <pc:spChg chg="add mod">
          <ac:chgData name="Hanna Lancaster" userId="9861669f-8e0a-44fb-b6b3-566a94e93a04" providerId="ADAL" clId="{ACE5F849-4B58-4A30-B604-01DBF45416A1}" dt="2025-09-29T15:26:13.217" v="9041" actId="20577"/>
          <ac:spMkLst>
            <pc:docMk/>
            <pc:sldMk cId="2272475923" sldId="262"/>
            <ac:spMk id="24" creationId="{0D7015D9-A5F1-1B1E-8E39-EB198A685921}"/>
          </ac:spMkLst>
        </pc:spChg>
        <pc:grpChg chg="add mod">
          <ac:chgData name="Hanna Lancaster" userId="9861669f-8e0a-44fb-b6b3-566a94e93a04" providerId="ADAL" clId="{ACE5F849-4B58-4A30-B604-01DBF45416A1}" dt="2025-09-29T15:19:12.712" v="8770" actId="1076"/>
          <ac:grpSpMkLst>
            <pc:docMk/>
            <pc:sldMk cId="2272475923" sldId="262"/>
            <ac:grpSpMk id="22" creationId="{1FEE302A-390C-CB27-9A22-6387E934125D}"/>
          </ac:grpSpMkLst>
        </pc:grpChg>
        <pc:graphicFrameChg chg="add del mod modGraphic">
          <ac:chgData name="Hanna Lancaster" userId="9861669f-8e0a-44fb-b6b3-566a94e93a04" providerId="ADAL" clId="{ACE5F849-4B58-4A30-B604-01DBF45416A1}" dt="2025-09-29T14:39:14.613" v="8111" actId="478"/>
          <ac:graphicFrameMkLst>
            <pc:docMk/>
            <pc:sldMk cId="2272475923" sldId="262"/>
            <ac:graphicFrameMk id="12" creationId="{249D3CFD-9028-EFA1-6672-7A9C466A1322}"/>
          </ac:graphicFrameMkLst>
        </pc:graphicFrameChg>
        <pc:graphicFrameChg chg="add del mod modGraphic">
          <ac:chgData name="Hanna Lancaster" userId="9861669f-8e0a-44fb-b6b3-566a94e93a04" providerId="ADAL" clId="{ACE5F849-4B58-4A30-B604-01DBF45416A1}" dt="2025-09-29T15:25:49.664" v="9034" actId="947"/>
          <ac:graphicFrameMkLst>
            <pc:docMk/>
            <pc:sldMk cId="2272475923" sldId="262"/>
            <ac:graphicFrameMk id="13" creationId="{7CA86DC2-2C21-24DD-7A92-24C1FCB5DB2A}"/>
          </ac:graphicFrameMkLst>
        </pc:graphicFrameChg>
        <pc:picChg chg="del mod">
          <ac:chgData name="Hanna Lancaster" userId="9861669f-8e0a-44fb-b6b3-566a94e93a04" providerId="ADAL" clId="{ACE5F849-4B58-4A30-B604-01DBF45416A1}" dt="2025-09-29T14:25:58.743" v="7438" actId="478"/>
          <ac:picMkLst>
            <pc:docMk/>
            <pc:sldMk cId="2272475923" sldId="262"/>
            <ac:picMk id="2" creationId="{DAC19917-2F57-0C56-B664-E7832669151D}"/>
          </ac:picMkLst>
        </pc:picChg>
        <pc:picChg chg="del mod">
          <ac:chgData name="Hanna Lancaster" userId="9861669f-8e0a-44fb-b6b3-566a94e93a04" providerId="ADAL" clId="{ACE5F849-4B58-4A30-B604-01DBF45416A1}" dt="2025-09-29T14:25:59.370" v="7439" actId="478"/>
          <ac:picMkLst>
            <pc:docMk/>
            <pc:sldMk cId="2272475923" sldId="262"/>
            <ac:picMk id="6" creationId="{31D9F2E3-932F-EC68-AA3F-004210C876E6}"/>
          </ac:picMkLst>
        </pc:picChg>
        <pc:picChg chg="del mod">
          <ac:chgData name="Hanna Lancaster" userId="9861669f-8e0a-44fb-b6b3-566a94e93a04" providerId="ADAL" clId="{ACE5F849-4B58-4A30-B604-01DBF45416A1}" dt="2025-09-29T14:25:56.992" v="7437" actId="478"/>
          <ac:picMkLst>
            <pc:docMk/>
            <pc:sldMk cId="2272475923" sldId="262"/>
            <ac:picMk id="7" creationId="{A9144C77-57D6-AFE2-8A0A-36CDB7811D8F}"/>
          </ac:picMkLst>
        </pc:picChg>
        <pc:picChg chg="del mod">
          <ac:chgData name="Hanna Lancaster" userId="9861669f-8e0a-44fb-b6b3-566a94e93a04" providerId="ADAL" clId="{ACE5F849-4B58-4A30-B604-01DBF45416A1}" dt="2025-09-29T14:25:56.992" v="7437" actId="478"/>
          <ac:picMkLst>
            <pc:docMk/>
            <pc:sldMk cId="2272475923" sldId="262"/>
            <ac:picMk id="8" creationId="{5827D8F1-8E81-7E23-39A6-0B667F43CB80}"/>
          </ac:picMkLst>
        </pc:picChg>
        <pc:picChg chg="del mod">
          <ac:chgData name="Hanna Lancaster" userId="9861669f-8e0a-44fb-b6b3-566a94e93a04" providerId="ADAL" clId="{ACE5F849-4B58-4A30-B604-01DBF45416A1}" dt="2025-09-29T14:25:56.992" v="7437" actId="478"/>
          <ac:picMkLst>
            <pc:docMk/>
            <pc:sldMk cId="2272475923" sldId="262"/>
            <ac:picMk id="9" creationId="{BF55A1F6-9C5D-1031-31A7-84CF5B7B21C4}"/>
          </ac:picMkLst>
        </pc:picChg>
        <pc:picChg chg="del mod">
          <ac:chgData name="Hanna Lancaster" userId="9861669f-8e0a-44fb-b6b3-566a94e93a04" providerId="ADAL" clId="{ACE5F849-4B58-4A30-B604-01DBF45416A1}" dt="2025-09-29T14:25:56.992" v="7437" actId="478"/>
          <ac:picMkLst>
            <pc:docMk/>
            <pc:sldMk cId="2272475923" sldId="262"/>
            <ac:picMk id="11" creationId="{02C5C971-D01F-2F6B-075D-369B68049905}"/>
          </ac:picMkLst>
        </pc:picChg>
        <pc:picChg chg="del mod">
          <ac:chgData name="Hanna Lancaster" userId="9861669f-8e0a-44fb-b6b3-566a94e93a04" providerId="ADAL" clId="{ACE5F849-4B58-4A30-B604-01DBF45416A1}" dt="2025-09-29T14:25:56.992" v="7437" actId="478"/>
          <ac:picMkLst>
            <pc:docMk/>
            <pc:sldMk cId="2272475923" sldId="262"/>
            <ac:picMk id="14" creationId="{5D8569FB-604A-A397-D342-94809FEAB575}"/>
          </ac:picMkLst>
        </pc:picChg>
        <pc:picChg chg="del mod">
          <ac:chgData name="Hanna Lancaster" userId="9861669f-8e0a-44fb-b6b3-566a94e93a04" providerId="ADAL" clId="{ACE5F849-4B58-4A30-B604-01DBF45416A1}" dt="2025-09-29T14:25:56.992" v="7437" actId="478"/>
          <ac:picMkLst>
            <pc:docMk/>
            <pc:sldMk cId="2272475923" sldId="262"/>
            <ac:picMk id="15" creationId="{C52EF251-07F7-203D-F0EF-4E6B2CBEBA01}"/>
          </ac:picMkLst>
        </pc:picChg>
        <pc:picChg chg="add mod">
          <ac:chgData name="Hanna Lancaster" userId="9861669f-8e0a-44fb-b6b3-566a94e93a04" providerId="ADAL" clId="{ACE5F849-4B58-4A30-B604-01DBF45416A1}" dt="2025-09-29T14:49:31.430" v="8491"/>
          <ac:picMkLst>
            <pc:docMk/>
            <pc:sldMk cId="2272475923" sldId="262"/>
            <ac:picMk id="18" creationId="{B6E4550C-9C6B-C991-7F78-40D77FD986EA}"/>
          </ac:picMkLst>
        </pc:picChg>
        <pc:picChg chg="add mod">
          <ac:chgData name="Hanna Lancaster" userId="9861669f-8e0a-44fb-b6b3-566a94e93a04" providerId="ADAL" clId="{ACE5F849-4B58-4A30-B604-01DBF45416A1}" dt="2025-09-29T14:49:32.972" v="8492"/>
          <ac:picMkLst>
            <pc:docMk/>
            <pc:sldMk cId="2272475923" sldId="262"/>
            <ac:picMk id="19" creationId="{8EBC10D0-53DF-6417-E116-0D2119F0BF41}"/>
          </ac:picMkLst>
        </pc:picChg>
        <pc:picChg chg="add del mod">
          <ac:chgData name="Hanna Lancaster" userId="9861669f-8e0a-44fb-b6b3-566a94e93a04" providerId="ADAL" clId="{ACE5F849-4B58-4A30-B604-01DBF45416A1}" dt="2025-09-29T14:31:09.804" v="7644" actId="21"/>
          <ac:picMkLst>
            <pc:docMk/>
            <pc:sldMk cId="2272475923" sldId="262"/>
            <ac:picMk id="1026" creationId="{24115807-7D7E-692B-EC7C-9E715B25D3F4}"/>
          </ac:picMkLst>
        </pc:picChg>
        <pc:picChg chg="add del">
          <ac:chgData name="Hanna Lancaster" userId="9861669f-8e0a-44fb-b6b3-566a94e93a04" providerId="ADAL" clId="{ACE5F849-4B58-4A30-B604-01DBF45416A1}" dt="2025-09-29T14:29:18.125" v="7642" actId="478"/>
          <ac:picMkLst>
            <pc:docMk/>
            <pc:sldMk cId="2272475923" sldId="262"/>
            <ac:picMk id="1028" creationId="{30AD14FD-C5CB-711D-4103-29A7A2FA6D15}"/>
          </ac:picMkLst>
        </pc:picChg>
        <pc:picChg chg="add mod">
          <ac:chgData name="Hanna Lancaster" userId="9861669f-8e0a-44fb-b6b3-566a94e93a04" providerId="ADAL" clId="{ACE5F849-4B58-4A30-B604-01DBF45416A1}" dt="2025-09-29T15:20:40.854" v="8793" actId="1037"/>
          <ac:picMkLst>
            <pc:docMk/>
            <pc:sldMk cId="2272475923" sldId="262"/>
            <ac:picMk id="1030" creationId="{E2503C5E-04F7-B255-3B9B-756E67EFE93F}"/>
          </ac:picMkLst>
        </pc:picChg>
        <pc:picChg chg="add mod">
          <ac:chgData name="Hanna Lancaster" userId="9861669f-8e0a-44fb-b6b3-566a94e93a04" providerId="ADAL" clId="{ACE5F849-4B58-4A30-B604-01DBF45416A1}" dt="2025-09-29T15:20:40.854" v="8793" actId="1037"/>
          <ac:picMkLst>
            <pc:docMk/>
            <pc:sldMk cId="2272475923" sldId="262"/>
            <ac:picMk id="1032" creationId="{409EBEB2-D346-830F-68E9-3CB2ECE47EE2}"/>
          </ac:picMkLst>
        </pc:picChg>
        <pc:picChg chg="add del mod">
          <ac:chgData name="Hanna Lancaster" userId="9861669f-8e0a-44fb-b6b3-566a94e93a04" providerId="ADAL" clId="{ACE5F849-4B58-4A30-B604-01DBF45416A1}" dt="2025-09-29T15:20:40.854" v="8793" actId="1037"/>
          <ac:picMkLst>
            <pc:docMk/>
            <pc:sldMk cId="2272475923" sldId="262"/>
            <ac:picMk id="1034" creationId="{CA47FC91-642A-D213-90B0-91DE25FFFABD}"/>
          </ac:picMkLst>
        </pc:picChg>
        <pc:picChg chg="add del">
          <ac:chgData name="Hanna Lancaster" userId="9861669f-8e0a-44fb-b6b3-566a94e93a04" providerId="ADAL" clId="{ACE5F849-4B58-4A30-B604-01DBF45416A1}" dt="2025-09-29T14:52:39.236" v="8646" actId="478"/>
          <ac:picMkLst>
            <pc:docMk/>
            <pc:sldMk cId="2272475923" sldId="262"/>
            <ac:picMk id="1036" creationId="{D7AAC03E-3EFE-18ED-8EBE-83EC31210F9C}"/>
          </ac:picMkLst>
        </pc:picChg>
        <pc:picChg chg="add del mod">
          <ac:chgData name="Hanna Lancaster" userId="9861669f-8e0a-44fb-b6b3-566a94e93a04" providerId="ADAL" clId="{ACE5F849-4B58-4A30-B604-01DBF45416A1}" dt="2025-09-29T15:20:30.948" v="8785" actId="1076"/>
          <ac:picMkLst>
            <pc:docMk/>
            <pc:sldMk cId="2272475923" sldId="262"/>
            <ac:picMk id="1038" creationId="{6B2FC5B6-5290-D3C8-4B52-C21871E304BB}"/>
          </ac:picMkLst>
        </pc:picChg>
        <pc:picChg chg="add mod">
          <ac:chgData name="Hanna Lancaster" userId="9861669f-8e0a-44fb-b6b3-566a94e93a04" providerId="ADAL" clId="{ACE5F849-4B58-4A30-B604-01DBF45416A1}" dt="2025-09-29T15:19:12.712" v="8770" actId="1076"/>
          <ac:picMkLst>
            <pc:docMk/>
            <pc:sldMk cId="2272475923" sldId="262"/>
            <ac:picMk id="1040" creationId="{63FB24B9-77DA-BA3B-8FA3-CD892F8FA7B9}"/>
          </ac:picMkLst>
        </pc:picChg>
        <pc:picChg chg="add mod">
          <ac:chgData name="Hanna Lancaster" userId="9861669f-8e0a-44fb-b6b3-566a94e93a04" providerId="ADAL" clId="{ACE5F849-4B58-4A30-B604-01DBF45416A1}" dt="2025-09-29T15:19:19.069" v="8775" actId="1076"/>
          <ac:picMkLst>
            <pc:docMk/>
            <pc:sldMk cId="2272475923" sldId="262"/>
            <ac:picMk id="1042" creationId="{5CFC09F0-513C-B403-3782-37C65F5D9826}"/>
          </ac:picMkLst>
        </pc:picChg>
        <pc:picChg chg="add mod">
          <ac:chgData name="Hanna Lancaster" userId="9861669f-8e0a-44fb-b6b3-566a94e93a04" providerId="ADAL" clId="{ACE5F849-4B58-4A30-B604-01DBF45416A1}" dt="2025-09-29T15:19:29.228" v="8777" actId="1076"/>
          <ac:picMkLst>
            <pc:docMk/>
            <pc:sldMk cId="2272475923" sldId="262"/>
            <ac:picMk id="1044" creationId="{1B026B3D-0481-3B28-4E88-A31D2F4A7F1F}"/>
          </ac:picMkLst>
        </pc:picChg>
        <pc:picChg chg="add mod">
          <ac:chgData name="Hanna Lancaster" userId="9861669f-8e0a-44fb-b6b3-566a94e93a04" providerId="ADAL" clId="{ACE5F849-4B58-4A30-B604-01DBF45416A1}" dt="2025-09-29T15:19:42.006" v="8781" actId="1076"/>
          <ac:picMkLst>
            <pc:docMk/>
            <pc:sldMk cId="2272475923" sldId="262"/>
            <ac:picMk id="1046" creationId="{D107FE53-6E90-664C-5419-F5ED5E86BBB0}"/>
          </ac:picMkLst>
        </pc:picChg>
        <pc:picChg chg="add mod">
          <ac:chgData name="Hanna Lancaster" userId="9861669f-8e0a-44fb-b6b3-566a94e93a04" providerId="ADAL" clId="{ACE5F849-4B58-4A30-B604-01DBF45416A1}" dt="2025-09-29T15:19:45.133" v="8782" actId="1076"/>
          <ac:picMkLst>
            <pc:docMk/>
            <pc:sldMk cId="2272475923" sldId="262"/>
            <ac:picMk id="1048" creationId="{10EA8331-D34D-555C-6BF7-F017A5D97C6F}"/>
          </ac:picMkLst>
        </pc:picChg>
      </pc:sldChg>
      <pc:sldChg chg="modSp del">
        <pc:chgData name="Hanna Lancaster" userId="9861669f-8e0a-44fb-b6b3-566a94e93a04" providerId="ADAL" clId="{ACE5F849-4B58-4A30-B604-01DBF45416A1}" dt="2025-09-25T20:25:09.928" v="7327" actId="47"/>
        <pc:sldMkLst>
          <pc:docMk/>
          <pc:sldMk cId="2272475923" sldId="263"/>
        </pc:sldMkLst>
      </pc:sldChg>
      <pc:sldChg chg="modSp mod">
        <pc:chgData name="Hanna Lancaster" userId="9861669f-8e0a-44fb-b6b3-566a94e93a04" providerId="ADAL" clId="{ACE5F849-4B58-4A30-B604-01DBF45416A1}" dt="2025-09-29T17:40:46.388" v="11207" actId="14100"/>
        <pc:sldMkLst>
          <pc:docMk/>
          <pc:sldMk cId="798571206" sldId="264"/>
        </pc:sldMkLst>
        <pc:spChg chg="mod">
          <ac:chgData name="Hanna Lancaster" userId="9861669f-8e0a-44fb-b6b3-566a94e93a04" providerId="ADAL" clId="{ACE5F849-4B58-4A30-B604-01DBF45416A1}" dt="2025-09-29T17:40:32.242" v="11195" actId="1036"/>
          <ac:spMkLst>
            <pc:docMk/>
            <pc:sldMk cId="798571206" sldId="264"/>
            <ac:spMk id="4" creationId="{00000000-0000-0000-0000-000000000000}"/>
          </ac:spMkLst>
        </pc:spChg>
        <pc:spChg chg="mod">
          <ac:chgData name="Hanna Lancaster" userId="9861669f-8e0a-44fb-b6b3-566a94e93a04" providerId="ADAL" clId="{ACE5F849-4B58-4A30-B604-01DBF45416A1}" dt="2025-09-29T17:40:46.388" v="11207" actId="14100"/>
          <ac:spMkLst>
            <pc:docMk/>
            <pc:sldMk cId="798571206" sldId="264"/>
            <ac:spMk id="5" creationId="{00000000-0000-0000-0000-000000000000}"/>
          </ac:spMkLst>
        </pc:spChg>
        <pc:picChg chg="mod">
          <ac:chgData name="Hanna Lancaster" userId="9861669f-8e0a-44fb-b6b3-566a94e93a04" providerId="ADAL" clId="{ACE5F849-4B58-4A30-B604-01DBF45416A1}" dt="2025-09-29T17:40:41.104" v="11204" actId="1036"/>
          <ac:picMkLst>
            <pc:docMk/>
            <pc:sldMk cId="798571206" sldId="264"/>
            <ac:picMk id="2" creationId="{463470B2-B496-5D0C-8F69-478C7F85EA8E}"/>
          </ac:picMkLst>
        </pc:picChg>
      </pc:sldChg>
      <pc:sldChg chg="addSp delSp modSp mod modClrScheme chgLayout">
        <pc:chgData name="Hanna Lancaster" userId="9861669f-8e0a-44fb-b6b3-566a94e93a04" providerId="ADAL" clId="{ACE5F849-4B58-4A30-B604-01DBF45416A1}" dt="2025-09-25T19:50:33.035" v="6112" actId="1036"/>
        <pc:sldMkLst>
          <pc:docMk/>
          <pc:sldMk cId="2354851394" sldId="265"/>
        </pc:sldMkLst>
        <pc:spChg chg="mod ord">
          <ac:chgData name="Hanna Lancaster" userId="9861669f-8e0a-44fb-b6b3-566a94e93a04" providerId="ADAL" clId="{ACE5F849-4B58-4A30-B604-01DBF45416A1}" dt="2025-09-25T19:50:33.035" v="6112" actId="1036"/>
          <ac:spMkLst>
            <pc:docMk/>
            <pc:sldMk cId="2354851394" sldId="265"/>
            <ac:spMk id="4" creationId="{00000000-0000-0000-0000-000000000000}"/>
          </ac:spMkLst>
        </pc:spChg>
        <pc:spChg chg="mod ord">
          <ac:chgData name="Hanna Lancaster" userId="9861669f-8e0a-44fb-b6b3-566a94e93a04" providerId="ADAL" clId="{ACE5F849-4B58-4A30-B604-01DBF45416A1}" dt="2025-09-24T15:24:09.440" v="1422" actId="27636"/>
          <ac:spMkLst>
            <pc:docMk/>
            <pc:sldMk cId="2354851394" sldId="265"/>
            <ac:spMk id="5" creationId="{00000000-0000-0000-0000-000000000000}"/>
          </ac:spMkLst>
        </pc:spChg>
        <pc:picChg chg="add mod">
          <ac:chgData name="Hanna Lancaster" userId="9861669f-8e0a-44fb-b6b3-566a94e93a04" providerId="ADAL" clId="{ACE5F849-4B58-4A30-B604-01DBF45416A1}" dt="2025-09-24T15:17:15.189" v="1177" actId="14100"/>
          <ac:picMkLst>
            <pc:docMk/>
            <pc:sldMk cId="2354851394" sldId="265"/>
            <ac:picMk id="6" creationId="{7495C9C2-BF38-2B8D-533C-2BF9906A72A6}"/>
          </ac:picMkLst>
        </pc:picChg>
      </pc:sldChg>
      <pc:sldChg chg="addSp delSp modSp mod modClrScheme chgLayout">
        <pc:chgData name="Hanna Lancaster" userId="9861669f-8e0a-44fb-b6b3-566a94e93a04" providerId="ADAL" clId="{ACE5F849-4B58-4A30-B604-01DBF45416A1}" dt="2025-09-25T18:32:40.065" v="3999"/>
        <pc:sldMkLst>
          <pc:docMk/>
          <pc:sldMk cId="1437321407" sldId="267"/>
        </pc:sldMkLst>
        <pc:spChg chg="mod ord">
          <ac:chgData name="Hanna Lancaster" userId="9861669f-8e0a-44fb-b6b3-566a94e93a04" providerId="ADAL" clId="{ACE5F849-4B58-4A30-B604-01DBF45416A1}" dt="2025-09-25T18:27:09.086" v="3874" actId="1035"/>
          <ac:spMkLst>
            <pc:docMk/>
            <pc:sldMk cId="1437321407" sldId="267"/>
            <ac:spMk id="4" creationId="{00000000-0000-0000-0000-000000000000}"/>
          </ac:spMkLst>
        </pc:spChg>
        <pc:graphicFrameChg chg="mod ord">
          <ac:chgData name="Hanna Lancaster" userId="9861669f-8e0a-44fb-b6b3-566a94e93a04" providerId="ADAL" clId="{ACE5F849-4B58-4A30-B604-01DBF45416A1}" dt="2025-09-25T18:32:40.065" v="3999"/>
          <ac:graphicFrameMkLst>
            <pc:docMk/>
            <pc:sldMk cId="1437321407" sldId="267"/>
            <ac:graphicFrameMk id="7" creationId="{2EAEC052-93B1-02E5-10AF-786F583C14B5}"/>
          </ac:graphicFrameMkLst>
        </pc:graphicFrameChg>
      </pc:sldChg>
      <pc:sldChg chg="modSp del">
        <pc:chgData name="Hanna Lancaster" userId="9861669f-8e0a-44fb-b6b3-566a94e93a04" providerId="ADAL" clId="{ACE5F849-4B58-4A30-B604-01DBF45416A1}" dt="2025-09-25T18:46:51.238" v="4327" actId="47"/>
        <pc:sldMkLst>
          <pc:docMk/>
          <pc:sldMk cId="3371537156" sldId="269"/>
        </pc:sldMkLst>
      </pc:sldChg>
      <pc:sldChg chg="addSp delSp modSp mod">
        <pc:chgData name="Hanna Lancaster" userId="9861669f-8e0a-44fb-b6b3-566a94e93a04" providerId="ADAL" clId="{ACE5F849-4B58-4A30-B604-01DBF45416A1}" dt="2025-09-29T17:41:28.631" v="11225" actId="1036"/>
        <pc:sldMkLst>
          <pc:docMk/>
          <pc:sldMk cId="778221447" sldId="270"/>
        </pc:sldMkLst>
        <pc:spChg chg="mod">
          <ac:chgData name="Hanna Lancaster" userId="9861669f-8e0a-44fb-b6b3-566a94e93a04" providerId="ADAL" clId="{ACE5F849-4B58-4A30-B604-01DBF45416A1}" dt="2025-09-29T17:41:28.631" v="11225" actId="1036"/>
          <ac:spMkLst>
            <pc:docMk/>
            <pc:sldMk cId="778221447" sldId="270"/>
            <ac:spMk id="4" creationId="{00000000-0000-0000-0000-000000000000}"/>
          </ac:spMkLst>
        </pc:spChg>
        <pc:spChg chg="add mod">
          <ac:chgData name="Hanna Lancaster" userId="9861669f-8e0a-44fb-b6b3-566a94e93a04" providerId="ADAL" clId="{ACE5F849-4B58-4A30-B604-01DBF45416A1}" dt="2025-09-25T18:50:31.822" v="4430" actId="14100"/>
          <ac:spMkLst>
            <pc:docMk/>
            <pc:sldMk cId="778221447" sldId="270"/>
            <ac:spMk id="8" creationId="{3CA6A6BD-3698-FCBB-4B11-326BD4A25765}"/>
          </ac:spMkLst>
        </pc:spChg>
        <pc:picChg chg="mod">
          <ac:chgData name="Hanna Lancaster" userId="9861669f-8e0a-44fb-b6b3-566a94e93a04" providerId="ADAL" clId="{ACE5F849-4B58-4A30-B604-01DBF45416A1}" dt="2025-09-25T18:49:12.146" v="4392" actId="14100"/>
          <ac:picMkLst>
            <pc:docMk/>
            <pc:sldMk cId="778221447" sldId="270"/>
            <ac:picMk id="7" creationId="{3F6BFFA3-D710-08FE-4901-893C7FAFC165}"/>
          </ac:picMkLst>
        </pc:picChg>
      </pc:sldChg>
      <pc:sldChg chg="addSp delSp modSp mod">
        <pc:chgData name="Hanna Lancaster" userId="9861669f-8e0a-44fb-b6b3-566a94e93a04" providerId="ADAL" clId="{ACE5F849-4B58-4A30-B604-01DBF45416A1}" dt="2025-09-25T18:52:31.463" v="4509" actId="14100"/>
        <pc:sldMkLst>
          <pc:docMk/>
          <pc:sldMk cId="2488770749" sldId="271"/>
        </pc:sldMkLst>
        <pc:spChg chg="mod">
          <ac:chgData name="Hanna Lancaster" userId="9861669f-8e0a-44fb-b6b3-566a94e93a04" providerId="ADAL" clId="{ACE5F849-4B58-4A30-B604-01DBF45416A1}" dt="2025-09-25T18:52:12.731" v="4503" actId="1035"/>
          <ac:spMkLst>
            <pc:docMk/>
            <pc:sldMk cId="2488770749" sldId="271"/>
            <ac:spMk id="4" creationId="{00000000-0000-0000-0000-000000000000}"/>
          </ac:spMkLst>
        </pc:spChg>
        <pc:spChg chg="add mod">
          <ac:chgData name="Hanna Lancaster" userId="9861669f-8e0a-44fb-b6b3-566a94e93a04" providerId="ADAL" clId="{ACE5F849-4B58-4A30-B604-01DBF45416A1}" dt="2025-09-25T18:52:31.463" v="4509" actId="14100"/>
          <ac:spMkLst>
            <pc:docMk/>
            <pc:sldMk cId="2488770749" sldId="271"/>
            <ac:spMk id="7" creationId="{C1E5B724-8B49-BF53-D5B5-7B923F5C8A8C}"/>
          </ac:spMkLst>
        </pc:spChg>
        <pc:picChg chg="mod">
          <ac:chgData name="Hanna Lancaster" userId="9861669f-8e0a-44fb-b6b3-566a94e93a04" providerId="ADAL" clId="{ACE5F849-4B58-4A30-B604-01DBF45416A1}" dt="2025-09-25T18:52:23.994" v="4507" actId="14100"/>
          <ac:picMkLst>
            <pc:docMk/>
            <pc:sldMk cId="2488770749" sldId="271"/>
            <ac:picMk id="3" creationId="{3460E6A6-3F07-8A10-6AF7-AA315F99C590}"/>
          </ac:picMkLst>
        </pc:picChg>
      </pc:sldChg>
      <pc:sldChg chg="modSp del modNotes">
        <pc:chgData name="Hanna Lancaster" userId="9861669f-8e0a-44fb-b6b3-566a94e93a04" providerId="ADAL" clId="{ACE5F849-4B58-4A30-B604-01DBF45416A1}" dt="2025-09-25T18:52:41.617" v="4510" actId="47"/>
        <pc:sldMkLst>
          <pc:docMk/>
          <pc:sldMk cId="3685722273" sldId="272"/>
        </pc:sldMkLst>
      </pc:sldChg>
      <pc:sldChg chg="addSp delSp modSp mod">
        <pc:chgData name="Hanna Lancaster" userId="9861669f-8e0a-44fb-b6b3-566a94e93a04" providerId="ADAL" clId="{ACE5F849-4B58-4A30-B604-01DBF45416A1}" dt="2025-09-29T17:41:31.863" v="11227" actId="1036"/>
        <pc:sldMkLst>
          <pc:docMk/>
          <pc:sldMk cId="1917094005" sldId="273"/>
        </pc:sldMkLst>
        <pc:spChg chg="mod">
          <ac:chgData name="Hanna Lancaster" userId="9861669f-8e0a-44fb-b6b3-566a94e93a04" providerId="ADAL" clId="{ACE5F849-4B58-4A30-B604-01DBF45416A1}" dt="2025-09-29T17:41:31.863" v="11227" actId="1036"/>
          <ac:spMkLst>
            <pc:docMk/>
            <pc:sldMk cId="1917094005" sldId="273"/>
            <ac:spMk id="4" creationId="{00000000-0000-0000-0000-000000000000}"/>
          </ac:spMkLst>
        </pc:spChg>
        <pc:spChg chg="add mod">
          <ac:chgData name="Hanna Lancaster" userId="9861669f-8e0a-44fb-b6b3-566a94e93a04" providerId="ADAL" clId="{ACE5F849-4B58-4A30-B604-01DBF45416A1}" dt="2025-09-25T18:51:47.108" v="4461" actId="1076"/>
          <ac:spMkLst>
            <pc:docMk/>
            <pc:sldMk cId="1917094005" sldId="273"/>
            <ac:spMk id="7" creationId="{0DE31054-47FC-EED6-2E9D-B9CA0A2F4162}"/>
          </ac:spMkLst>
        </pc:spChg>
        <pc:picChg chg="mod">
          <ac:chgData name="Hanna Lancaster" userId="9861669f-8e0a-44fb-b6b3-566a94e93a04" providerId="ADAL" clId="{ACE5F849-4B58-4A30-B604-01DBF45416A1}" dt="2025-09-25T18:51:27.310" v="4457" actId="14100"/>
          <ac:picMkLst>
            <pc:docMk/>
            <pc:sldMk cId="1917094005" sldId="273"/>
            <ac:picMk id="3" creationId="{11C96688-C8E2-63D1-2113-A55B1BEA521A}"/>
          </ac:picMkLst>
        </pc:picChg>
      </pc:sldChg>
      <pc:sldChg chg="addSp delSp modSp mod">
        <pc:chgData name="Hanna Lancaster" userId="9861669f-8e0a-44fb-b6b3-566a94e93a04" providerId="ADAL" clId="{ACE5F849-4B58-4A30-B604-01DBF45416A1}" dt="2025-09-25T19:51:17.338" v="6117" actId="403"/>
        <pc:sldMkLst>
          <pc:docMk/>
          <pc:sldMk cId="2337283439" sldId="274"/>
        </pc:sldMkLst>
        <pc:spChg chg="mod">
          <ac:chgData name="Hanna Lancaster" userId="9861669f-8e0a-44fb-b6b3-566a94e93a04" providerId="ADAL" clId="{ACE5F849-4B58-4A30-B604-01DBF45416A1}" dt="2025-09-25T19:51:17.338" v="6117" actId="403"/>
          <ac:spMkLst>
            <pc:docMk/>
            <pc:sldMk cId="2337283439" sldId="274"/>
            <ac:spMk id="4" creationId="{00000000-0000-0000-0000-000000000000}"/>
          </ac:spMkLst>
        </pc:spChg>
        <pc:spChg chg="mod">
          <ac:chgData name="Hanna Lancaster" userId="9861669f-8e0a-44fb-b6b3-566a94e93a04" providerId="ADAL" clId="{ACE5F849-4B58-4A30-B604-01DBF45416A1}" dt="2025-09-24T15:54:38.656" v="2637" actId="1076"/>
          <ac:spMkLst>
            <pc:docMk/>
            <pc:sldMk cId="2337283439" sldId="274"/>
            <ac:spMk id="5" creationId="{00000000-0000-0000-0000-000000000000}"/>
          </ac:spMkLst>
        </pc:spChg>
        <pc:picChg chg="add mod modCrop">
          <ac:chgData name="Hanna Lancaster" userId="9861669f-8e0a-44fb-b6b3-566a94e93a04" providerId="ADAL" clId="{ACE5F849-4B58-4A30-B604-01DBF45416A1}" dt="2025-09-24T16:01:34.154" v="2685" actId="1076"/>
          <ac:picMkLst>
            <pc:docMk/>
            <pc:sldMk cId="2337283439" sldId="274"/>
            <ac:picMk id="12" creationId="{A02EA880-5402-6518-6DED-391CA46B0FC8}"/>
          </ac:picMkLst>
        </pc:picChg>
        <pc:picChg chg="add mod">
          <ac:chgData name="Hanna Lancaster" userId="9861669f-8e0a-44fb-b6b3-566a94e93a04" providerId="ADAL" clId="{ACE5F849-4B58-4A30-B604-01DBF45416A1}" dt="2025-09-24T16:01:58.624" v="2693" actId="1037"/>
          <ac:picMkLst>
            <pc:docMk/>
            <pc:sldMk cId="2337283439" sldId="274"/>
            <ac:picMk id="13" creationId="{82AFEC5F-0867-225E-1905-F650CC85CCE3}"/>
          </ac:picMkLst>
        </pc:picChg>
        <pc:picChg chg="add mod">
          <ac:chgData name="Hanna Lancaster" userId="9861669f-8e0a-44fb-b6b3-566a94e93a04" providerId="ADAL" clId="{ACE5F849-4B58-4A30-B604-01DBF45416A1}" dt="2025-09-24T16:02:33.853" v="2694"/>
          <ac:picMkLst>
            <pc:docMk/>
            <pc:sldMk cId="2337283439" sldId="274"/>
            <ac:picMk id="4098" creationId="{8FB6383C-4EDB-D2DD-61BF-E544B911120B}"/>
          </ac:picMkLst>
        </pc:picChg>
        <pc:picChg chg="add mod">
          <ac:chgData name="Hanna Lancaster" userId="9861669f-8e0a-44fb-b6b3-566a94e93a04" providerId="ADAL" clId="{ACE5F849-4B58-4A30-B604-01DBF45416A1}" dt="2025-09-24T16:01:48.015" v="2688" actId="14100"/>
          <ac:picMkLst>
            <pc:docMk/>
            <pc:sldMk cId="2337283439" sldId="274"/>
            <ac:picMk id="4100" creationId="{E2242D61-A8EE-C674-4BF3-C0548D7A0F54}"/>
          </ac:picMkLst>
        </pc:picChg>
        <pc:picChg chg="add mod">
          <ac:chgData name="Hanna Lancaster" userId="9861669f-8e0a-44fb-b6b3-566a94e93a04" providerId="ADAL" clId="{ACE5F849-4B58-4A30-B604-01DBF45416A1}" dt="2025-09-24T16:01:33.321" v="2684" actId="1076"/>
          <ac:picMkLst>
            <pc:docMk/>
            <pc:sldMk cId="2337283439" sldId="274"/>
            <ac:picMk id="4102" creationId="{760753B4-68F2-76F9-8CEA-955FD58DB492}"/>
          </ac:picMkLst>
        </pc:picChg>
      </pc:sldChg>
      <pc:sldChg chg="addSp modSp mod">
        <pc:chgData name="Hanna Lancaster" userId="9861669f-8e0a-44fb-b6b3-566a94e93a04" providerId="ADAL" clId="{ACE5F849-4B58-4A30-B604-01DBF45416A1}" dt="2025-09-25T19:49:39.881" v="6109" actId="1036"/>
        <pc:sldMkLst>
          <pc:docMk/>
          <pc:sldMk cId="829375324" sldId="275"/>
        </pc:sldMkLst>
        <pc:spChg chg="mod">
          <ac:chgData name="Hanna Lancaster" userId="9861669f-8e0a-44fb-b6b3-566a94e93a04" providerId="ADAL" clId="{ACE5F849-4B58-4A30-B604-01DBF45416A1}" dt="2025-09-24T16:14:36.491" v="3204" actId="1076"/>
          <ac:spMkLst>
            <pc:docMk/>
            <pc:sldMk cId="829375324" sldId="275"/>
            <ac:spMk id="2" creationId="{F042F1A3-5CD0-E467-2B74-7FC3A4F23636}"/>
          </ac:spMkLst>
        </pc:spChg>
        <pc:spChg chg="mod">
          <ac:chgData name="Hanna Lancaster" userId="9861669f-8e0a-44fb-b6b3-566a94e93a04" providerId="ADAL" clId="{ACE5F849-4B58-4A30-B604-01DBF45416A1}" dt="2025-09-25T19:49:39.881" v="6109" actId="1036"/>
          <ac:spMkLst>
            <pc:docMk/>
            <pc:sldMk cId="829375324" sldId="275"/>
            <ac:spMk id="4" creationId="{00000000-0000-0000-0000-000000000000}"/>
          </ac:spMkLst>
        </pc:spChg>
        <pc:spChg chg="mod">
          <ac:chgData name="Hanna Lancaster" userId="9861669f-8e0a-44fb-b6b3-566a94e93a04" providerId="ADAL" clId="{ACE5F849-4B58-4A30-B604-01DBF45416A1}" dt="2025-09-24T16:32:51.484" v="3729" actId="14100"/>
          <ac:spMkLst>
            <pc:docMk/>
            <pc:sldMk cId="829375324" sldId="275"/>
            <ac:spMk id="5" creationId="{00000000-0000-0000-0000-000000000000}"/>
          </ac:spMkLst>
        </pc:spChg>
        <pc:grpChg chg="add mod">
          <ac:chgData name="Hanna Lancaster" userId="9861669f-8e0a-44fb-b6b3-566a94e93a04" providerId="ADAL" clId="{ACE5F849-4B58-4A30-B604-01DBF45416A1}" dt="2025-09-24T16:32:49.933" v="3726" actId="14100"/>
          <ac:grpSpMkLst>
            <pc:docMk/>
            <pc:sldMk cId="829375324" sldId="275"/>
            <ac:grpSpMk id="3" creationId="{1C2F8263-DFA3-BB14-2511-BF25A8CBAA60}"/>
          </ac:grpSpMkLst>
        </pc:grpChg>
        <pc:picChg chg="mod">
          <ac:chgData name="Hanna Lancaster" userId="9861669f-8e0a-44fb-b6b3-566a94e93a04" providerId="ADAL" clId="{ACE5F849-4B58-4A30-B604-01DBF45416A1}" dt="2025-09-24T16:13:33.725" v="3088" actId="164"/>
          <ac:picMkLst>
            <pc:docMk/>
            <pc:sldMk cId="829375324" sldId="275"/>
            <ac:picMk id="6" creationId="{405125CF-188D-A5EA-6EBF-3A2A52A3375C}"/>
          </ac:picMkLst>
        </pc:picChg>
      </pc:sldChg>
      <pc:sldChg chg="modSp mod modNotes">
        <pc:chgData name="Hanna Lancaster" userId="9861669f-8e0a-44fb-b6b3-566a94e93a04" providerId="ADAL" clId="{ACE5F849-4B58-4A30-B604-01DBF45416A1}" dt="2025-09-25T19:49:44.710" v="6110" actId="1036"/>
        <pc:sldMkLst>
          <pc:docMk/>
          <pc:sldMk cId="4213772153" sldId="276"/>
        </pc:sldMkLst>
        <pc:spChg chg="mod">
          <ac:chgData name="Hanna Lancaster" userId="9861669f-8e0a-44fb-b6b3-566a94e93a04" providerId="ADAL" clId="{ACE5F849-4B58-4A30-B604-01DBF45416A1}" dt="2025-09-25T19:49:44.710" v="6110" actId="1036"/>
          <ac:spMkLst>
            <pc:docMk/>
            <pc:sldMk cId="4213772153" sldId="276"/>
            <ac:spMk id="4" creationId="{00000000-0000-0000-0000-000000000000}"/>
          </ac:spMkLst>
        </pc:spChg>
        <pc:picChg chg="mod">
          <ac:chgData name="Hanna Lancaster" userId="9861669f-8e0a-44fb-b6b3-566a94e93a04" providerId="ADAL" clId="{ACE5F849-4B58-4A30-B604-01DBF45416A1}" dt="2025-09-24T16:16:27.088" v="3226" actId="14100"/>
          <ac:picMkLst>
            <pc:docMk/>
            <pc:sldMk cId="4213772153" sldId="276"/>
            <ac:picMk id="3" creationId="{E385FF5C-B2EE-BA3F-027A-B415FE11AC3A}"/>
          </ac:picMkLst>
        </pc:picChg>
        <pc:picChg chg="mod">
          <ac:chgData name="Hanna Lancaster" userId="9861669f-8e0a-44fb-b6b3-566a94e93a04" providerId="ADAL" clId="{ACE5F849-4B58-4A30-B604-01DBF45416A1}" dt="2025-09-24T16:16:34.180" v="3230" actId="14100"/>
          <ac:picMkLst>
            <pc:docMk/>
            <pc:sldMk cId="4213772153" sldId="276"/>
            <ac:picMk id="6" creationId="{1B6796EA-CBC9-EE77-2CAE-BA65FF9FD38F}"/>
          </ac:picMkLst>
        </pc:picChg>
      </pc:sldChg>
      <pc:sldChg chg="addSp delSp modSp mod">
        <pc:chgData name="Hanna Lancaster" userId="9861669f-8e0a-44fb-b6b3-566a94e93a04" providerId="ADAL" clId="{ACE5F849-4B58-4A30-B604-01DBF45416A1}" dt="2025-09-25T19:52:12.073" v="6124" actId="478"/>
        <pc:sldMkLst>
          <pc:docMk/>
          <pc:sldMk cId="1954418751" sldId="279"/>
        </pc:sldMkLst>
        <pc:spChg chg="add mod">
          <ac:chgData name="Hanna Lancaster" userId="9861669f-8e0a-44fb-b6b3-566a94e93a04" providerId="ADAL" clId="{ACE5F849-4B58-4A30-B604-01DBF45416A1}" dt="2025-09-24T16:42:34.959" v="3778" actId="20577"/>
          <ac:spMkLst>
            <pc:docMk/>
            <pc:sldMk cId="1954418751" sldId="279"/>
            <ac:spMk id="2" creationId="{0B503805-E171-8140-C967-0E2C281B3D70}"/>
          </ac:spMkLst>
        </pc:spChg>
        <pc:spChg chg="mod">
          <ac:chgData name="Hanna Lancaster" userId="9861669f-8e0a-44fb-b6b3-566a94e93a04" providerId="ADAL" clId="{ACE5F849-4B58-4A30-B604-01DBF45416A1}" dt="2025-09-24T16:30:59.637" v="3705" actId="403"/>
          <ac:spMkLst>
            <pc:docMk/>
            <pc:sldMk cId="1954418751" sldId="279"/>
            <ac:spMk id="4" creationId="{00000000-0000-0000-0000-000000000000}"/>
          </ac:spMkLst>
        </pc:spChg>
        <pc:spChg chg="mod">
          <ac:chgData name="Hanna Lancaster" userId="9861669f-8e0a-44fb-b6b3-566a94e93a04" providerId="ADAL" clId="{ACE5F849-4B58-4A30-B604-01DBF45416A1}" dt="2025-09-24T16:42:06.380" v="3767" actId="20577"/>
          <ac:spMkLst>
            <pc:docMk/>
            <pc:sldMk cId="1954418751" sldId="279"/>
            <ac:spMk id="5" creationId="{00000000-0000-0000-0000-000000000000}"/>
          </ac:spMkLst>
        </pc:spChg>
      </pc:sldChg>
      <pc:sldChg chg="addSp delSp modSp del mod">
        <pc:chgData name="Hanna Lancaster" userId="9861669f-8e0a-44fb-b6b3-566a94e93a04" providerId="ADAL" clId="{ACE5F849-4B58-4A30-B604-01DBF45416A1}" dt="2025-09-25T18:23:15.551" v="3808" actId="47"/>
        <pc:sldMkLst>
          <pc:docMk/>
          <pc:sldMk cId="1154839824" sldId="280"/>
        </pc:sldMkLst>
      </pc:sldChg>
      <pc:sldChg chg="addSp modSp del mod">
        <pc:chgData name="Hanna Lancaster" userId="9861669f-8e0a-44fb-b6b3-566a94e93a04" providerId="ADAL" clId="{ACE5F849-4B58-4A30-B604-01DBF45416A1}" dt="2025-09-25T18:48:14.631" v="4364" actId="47"/>
        <pc:sldMkLst>
          <pc:docMk/>
          <pc:sldMk cId="2377896918" sldId="282"/>
        </pc:sldMkLst>
      </pc:sldChg>
      <pc:sldChg chg="addSp delSp modSp mod">
        <pc:chgData name="Hanna Lancaster" userId="9861669f-8e0a-44fb-b6b3-566a94e93a04" providerId="ADAL" clId="{ACE5F849-4B58-4A30-B604-01DBF45416A1}" dt="2025-09-25T18:47:45.341" v="4353"/>
        <pc:sldMkLst>
          <pc:docMk/>
          <pc:sldMk cId="1063060731" sldId="283"/>
        </pc:sldMkLst>
        <pc:spChg chg="mod">
          <ac:chgData name="Hanna Lancaster" userId="9861669f-8e0a-44fb-b6b3-566a94e93a04" providerId="ADAL" clId="{ACE5F849-4B58-4A30-B604-01DBF45416A1}" dt="2025-09-25T18:46:16.501" v="4322" actId="1035"/>
          <ac:spMkLst>
            <pc:docMk/>
            <pc:sldMk cId="1063060731" sldId="283"/>
            <ac:spMk id="4" creationId="{00000000-0000-0000-0000-000000000000}"/>
          </ac:spMkLst>
        </pc:spChg>
        <pc:spChg chg="add mod">
          <ac:chgData name="Hanna Lancaster" userId="9861669f-8e0a-44fb-b6b3-566a94e93a04" providerId="ADAL" clId="{ACE5F849-4B58-4A30-B604-01DBF45416A1}" dt="2025-09-25T18:47:45.341" v="4353"/>
          <ac:spMkLst>
            <pc:docMk/>
            <pc:sldMk cId="1063060731" sldId="283"/>
            <ac:spMk id="6" creationId="{A9738517-699B-AFE8-EEF8-AD3D90B18330}"/>
          </ac:spMkLst>
        </pc:spChg>
        <pc:picChg chg="mod">
          <ac:chgData name="Hanna Lancaster" userId="9861669f-8e0a-44fb-b6b3-566a94e93a04" providerId="ADAL" clId="{ACE5F849-4B58-4A30-B604-01DBF45416A1}" dt="2025-09-25T18:46:40.764" v="4326" actId="14100"/>
          <ac:picMkLst>
            <pc:docMk/>
            <pc:sldMk cId="1063060731" sldId="283"/>
            <ac:picMk id="8" creationId="{6E3C5230-04B9-0321-F144-EAFE34322D72}"/>
          </ac:picMkLst>
        </pc:picChg>
      </pc:sldChg>
      <pc:sldChg chg="addSp delSp modSp mod">
        <pc:chgData name="Hanna Lancaster" userId="9861669f-8e0a-44fb-b6b3-566a94e93a04" providerId="ADAL" clId="{ACE5F849-4B58-4A30-B604-01DBF45416A1}" dt="2025-09-25T18:49:40.267" v="4403"/>
        <pc:sldMkLst>
          <pc:docMk/>
          <pc:sldMk cId="613313766" sldId="284"/>
        </pc:sldMkLst>
        <pc:spChg chg="mod">
          <ac:chgData name="Hanna Lancaster" userId="9861669f-8e0a-44fb-b6b3-566a94e93a04" providerId="ADAL" clId="{ACE5F849-4B58-4A30-B604-01DBF45416A1}" dt="2025-09-25T18:47:17.639" v="4352" actId="1036"/>
          <ac:spMkLst>
            <pc:docMk/>
            <pc:sldMk cId="613313766" sldId="284"/>
            <ac:spMk id="4" creationId="{00000000-0000-0000-0000-000000000000}"/>
          </ac:spMkLst>
        </pc:spChg>
        <pc:spChg chg="add mod">
          <ac:chgData name="Hanna Lancaster" userId="9861669f-8e0a-44fb-b6b3-566a94e93a04" providerId="ADAL" clId="{ACE5F849-4B58-4A30-B604-01DBF45416A1}" dt="2025-09-25T18:48:12.417" v="4363" actId="1076"/>
          <ac:spMkLst>
            <pc:docMk/>
            <pc:sldMk cId="613313766" sldId="284"/>
            <ac:spMk id="8" creationId="{2FD81FA3-ABC1-DA14-3288-AF6A851E6A0D}"/>
          </ac:spMkLst>
        </pc:spChg>
        <pc:picChg chg="mod">
          <ac:chgData name="Hanna Lancaster" userId="9861669f-8e0a-44fb-b6b3-566a94e93a04" providerId="ADAL" clId="{ACE5F849-4B58-4A30-B604-01DBF45416A1}" dt="2025-09-25T18:47:52.362" v="4355" actId="14100"/>
          <ac:picMkLst>
            <pc:docMk/>
            <pc:sldMk cId="613313766" sldId="284"/>
            <ac:picMk id="3" creationId="{535C6E1F-563C-612C-17C9-CC70A625A5C9}"/>
          </ac:picMkLst>
        </pc:picChg>
        <pc:picChg chg="add mod">
          <ac:chgData name="Hanna Lancaster" userId="9861669f-8e0a-44fb-b6b3-566a94e93a04" providerId="ADAL" clId="{ACE5F849-4B58-4A30-B604-01DBF45416A1}" dt="2025-09-25T18:48:01.646" v="4361" actId="14100"/>
          <ac:picMkLst>
            <pc:docMk/>
            <pc:sldMk cId="613313766" sldId="284"/>
            <ac:picMk id="7" creationId="{1271E564-F80A-3074-6940-1A61F853B4E2}"/>
          </ac:picMkLst>
        </pc:picChg>
      </pc:sldChg>
      <pc:sldChg chg="delSp modSp del mod">
        <pc:chgData name="Hanna Lancaster" userId="9861669f-8e0a-44fb-b6b3-566a94e93a04" providerId="ADAL" clId="{ACE5F849-4B58-4A30-B604-01DBF45416A1}" dt="2025-09-25T18:41:41.102" v="4294" actId="47"/>
        <pc:sldMkLst>
          <pc:docMk/>
          <pc:sldMk cId="4059100408" sldId="286"/>
        </pc:sldMkLst>
      </pc:sldChg>
      <pc:sldChg chg="modSp del mod modNotes">
        <pc:chgData name="Hanna Lancaster" userId="9861669f-8e0a-44fb-b6b3-566a94e93a04" providerId="ADAL" clId="{ACE5F849-4B58-4A30-B604-01DBF45416A1}" dt="2025-09-25T19:51:01.118" v="6115" actId="47"/>
        <pc:sldMkLst>
          <pc:docMk/>
          <pc:sldMk cId="2216632886" sldId="288"/>
        </pc:sldMkLst>
      </pc:sldChg>
      <pc:sldChg chg="addSp delSp modSp del mod">
        <pc:chgData name="Hanna Lancaster" userId="9861669f-8e0a-44fb-b6b3-566a94e93a04" providerId="ADAL" clId="{ACE5F849-4B58-4A30-B604-01DBF45416A1}" dt="2025-09-25T18:46:03.605" v="4308" actId="47"/>
        <pc:sldMkLst>
          <pc:docMk/>
          <pc:sldMk cId="3108074842" sldId="289"/>
        </pc:sldMkLst>
      </pc:sldChg>
      <pc:sldChg chg="addSp delSp modSp mod">
        <pc:chgData name="Hanna Lancaster" userId="9861669f-8e0a-44fb-b6b3-566a94e93a04" providerId="ADAL" clId="{ACE5F849-4B58-4A30-B604-01DBF45416A1}" dt="2025-09-25T18:50:23.779" v="4427" actId="14100"/>
        <pc:sldMkLst>
          <pc:docMk/>
          <pc:sldMk cId="1331291993" sldId="290"/>
        </pc:sldMkLst>
        <pc:spChg chg="mod">
          <ac:chgData name="Hanna Lancaster" userId="9861669f-8e0a-44fb-b6b3-566a94e93a04" providerId="ADAL" clId="{ACE5F849-4B58-4A30-B604-01DBF45416A1}" dt="2025-09-25T18:48:41.330" v="4383" actId="1035"/>
          <ac:spMkLst>
            <pc:docMk/>
            <pc:sldMk cId="1331291993" sldId="290"/>
            <ac:spMk id="4" creationId="{00000000-0000-0000-0000-000000000000}"/>
          </ac:spMkLst>
        </pc:spChg>
        <pc:spChg chg="add mod">
          <ac:chgData name="Hanna Lancaster" userId="9861669f-8e0a-44fb-b6b3-566a94e93a04" providerId="ADAL" clId="{ACE5F849-4B58-4A30-B604-01DBF45416A1}" dt="2025-09-25T18:50:23.779" v="4427" actId="14100"/>
          <ac:spMkLst>
            <pc:docMk/>
            <pc:sldMk cId="1331291993" sldId="290"/>
            <ac:spMk id="6" creationId="{3312BE61-6A2F-A5C9-DB8D-DA08AE6DAAF0}"/>
          </ac:spMkLst>
        </pc:spChg>
        <pc:picChg chg="mod">
          <ac:chgData name="Hanna Lancaster" userId="9861669f-8e0a-44fb-b6b3-566a94e93a04" providerId="ADAL" clId="{ACE5F849-4B58-4A30-B604-01DBF45416A1}" dt="2025-09-25T18:48:48.886" v="4386" actId="14100"/>
          <ac:picMkLst>
            <pc:docMk/>
            <pc:sldMk cId="1331291993" sldId="290"/>
            <ac:picMk id="8" creationId="{6E3C5230-04B9-0321-F144-EAFE34322D72}"/>
          </ac:picMkLst>
        </pc:picChg>
      </pc:sldChg>
      <pc:sldChg chg="modSp del">
        <pc:chgData name="Hanna Lancaster" userId="9861669f-8e0a-44fb-b6b3-566a94e93a04" providerId="ADAL" clId="{ACE5F849-4B58-4A30-B604-01DBF45416A1}" dt="2025-09-25T19:11:09.183" v="4991" actId="47"/>
        <pc:sldMkLst>
          <pc:docMk/>
          <pc:sldMk cId="1528604876" sldId="292"/>
        </pc:sldMkLst>
      </pc:sldChg>
      <pc:sldChg chg="modSp del">
        <pc:chgData name="Hanna Lancaster" userId="9861669f-8e0a-44fb-b6b3-566a94e93a04" providerId="ADAL" clId="{ACE5F849-4B58-4A30-B604-01DBF45416A1}" dt="2025-09-25T19:13:04.147" v="5088" actId="47"/>
        <pc:sldMkLst>
          <pc:docMk/>
          <pc:sldMk cId="3736158178" sldId="293"/>
        </pc:sldMkLst>
      </pc:sldChg>
      <pc:sldChg chg="modSp del">
        <pc:chgData name="Hanna Lancaster" userId="9861669f-8e0a-44fb-b6b3-566a94e93a04" providerId="ADAL" clId="{ACE5F849-4B58-4A30-B604-01DBF45416A1}" dt="2025-09-25T19:19:42.483" v="5115" actId="47"/>
        <pc:sldMkLst>
          <pc:docMk/>
          <pc:sldMk cId="2590685156" sldId="295"/>
        </pc:sldMkLst>
      </pc:sldChg>
      <pc:sldChg chg="addSp modSp mod ord">
        <pc:chgData name="Hanna Lancaster" userId="9861669f-8e0a-44fb-b6b3-566a94e93a04" providerId="ADAL" clId="{ACE5F849-4B58-4A30-B604-01DBF45416A1}" dt="2025-09-24T16:20:36.126" v="3294"/>
        <pc:sldMkLst>
          <pc:docMk/>
          <pc:sldMk cId="191649942" sldId="300"/>
        </pc:sldMkLst>
        <pc:spChg chg="add mod">
          <ac:chgData name="Hanna Lancaster" userId="9861669f-8e0a-44fb-b6b3-566a94e93a04" providerId="ADAL" clId="{ACE5F849-4B58-4A30-B604-01DBF45416A1}" dt="2025-09-24T16:19:47.792" v="3286" actId="207"/>
          <ac:spMkLst>
            <pc:docMk/>
            <pc:sldMk cId="191649942" sldId="300"/>
            <ac:spMk id="2" creationId="{2F389F11-A73B-2F4D-952E-F302E5CA63C1}"/>
          </ac:spMkLst>
        </pc:spChg>
        <pc:spChg chg="mod">
          <ac:chgData name="Hanna Lancaster" userId="9861669f-8e0a-44fb-b6b3-566a94e93a04" providerId="ADAL" clId="{ACE5F849-4B58-4A30-B604-01DBF45416A1}" dt="2025-09-24T16:19:55.232" v="3292" actId="1035"/>
          <ac:spMkLst>
            <pc:docMk/>
            <pc:sldMk cId="191649942" sldId="300"/>
            <ac:spMk id="4" creationId="{00000000-0000-0000-0000-000000000000}"/>
          </ac:spMkLst>
        </pc:spChg>
        <pc:picChg chg="mod">
          <ac:chgData name="Hanna Lancaster" userId="9861669f-8e0a-44fb-b6b3-566a94e93a04" providerId="ADAL" clId="{ACE5F849-4B58-4A30-B604-01DBF45416A1}" dt="2025-09-24T16:19:20.079" v="3276" actId="1035"/>
          <ac:picMkLst>
            <pc:docMk/>
            <pc:sldMk cId="191649942" sldId="300"/>
            <ac:picMk id="6" creationId="{B44A2DED-EFF2-29A6-2ED8-5D92771998CB}"/>
          </ac:picMkLst>
        </pc:picChg>
        <pc:picChg chg="mod">
          <ac:chgData name="Hanna Lancaster" userId="9861669f-8e0a-44fb-b6b3-566a94e93a04" providerId="ADAL" clId="{ACE5F849-4B58-4A30-B604-01DBF45416A1}" dt="2025-09-24T16:19:10.755" v="3269" actId="1076"/>
          <ac:picMkLst>
            <pc:docMk/>
            <pc:sldMk cId="191649942" sldId="300"/>
            <ac:picMk id="16" creationId="{AB23ED76-29C2-3902-6769-5646B35F95F9}"/>
          </ac:picMkLst>
        </pc:picChg>
      </pc:sldChg>
      <pc:sldChg chg="modSp del">
        <pc:chgData name="Hanna Lancaster" userId="9861669f-8e0a-44fb-b6b3-566a94e93a04" providerId="ADAL" clId="{ACE5F849-4B58-4A30-B604-01DBF45416A1}" dt="2025-09-24T16:42:48.460" v="3781" actId="47"/>
        <pc:sldMkLst>
          <pc:docMk/>
          <pc:sldMk cId="583093734" sldId="301"/>
        </pc:sldMkLst>
      </pc:sldChg>
      <pc:sldChg chg="modSp del">
        <pc:chgData name="Hanna Lancaster" userId="9861669f-8e0a-44fb-b6b3-566a94e93a04" providerId="ADAL" clId="{ACE5F849-4B58-4A30-B604-01DBF45416A1}" dt="2025-09-24T16:42:50.179" v="3782" actId="47"/>
        <pc:sldMkLst>
          <pc:docMk/>
          <pc:sldMk cId="1440330948" sldId="302"/>
        </pc:sldMkLst>
      </pc:sldChg>
      <pc:sldChg chg="modSp add del">
        <pc:chgData name="Hanna Lancaster" userId="9861669f-8e0a-44fb-b6b3-566a94e93a04" providerId="ADAL" clId="{ACE5F849-4B58-4A30-B604-01DBF45416A1}" dt="2025-09-25T19:22:12.203" v="5171" actId="47"/>
        <pc:sldMkLst>
          <pc:docMk/>
          <pc:sldMk cId="3541902331" sldId="303"/>
        </pc:sldMkLst>
      </pc:sldChg>
      <pc:sldChg chg="modSp del modNotes">
        <pc:chgData name="Hanna Lancaster" userId="9861669f-8e0a-44fb-b6b3-566a94e93a04" providerId="ADAL" clId="{ACE5F849-4B58-4A30-B604-01DBF45416A1}" dt="2025-09-25T20:18:51.545" v="7326" actId="47"/>
        <pc:sldMkLst>
          <pc:docMk/>
          <pc:sldMk cId="2715014652" sldId="304"/>
        </pc:sldMkLst>
      </pc:sldChg>
      <pc:sldChg chg="modSp del">
        <pc:chgData name="Hanna Lancaster" userId="9861669f-8e0a-44fb-b6b3-566a94e93a04" providerId="ADAL" clId="{ACE5F849-4B58-4A30-B604-01DBF45416A1}" dt="2025-09-29T17:22:39.914" v="10531" actId="47"/>
        <pc:sldMkLst>
          <pc:docMk/>
          <pc:sldMk cId="2423547586" sldId="305"/>
        </pc:sldMkLst>
      </pc:sldChg>
      <pc:sldChg chg="addSp modSp mod">
        <pc:chgData name="Hanna Lancaster" userId="9861669f-8e0a-44fb-b6b3-566a94e93a04" providerId="ADAL" clId="{ACE5F849-4B58-4A30-B604-01DBF45416A1}" dt="2025-09-25T19:52:01.676" v="6123" actId="1035"/>
        <pc:sldMkLst>
          <pc:docMk/>
          <pc:sldMk cId="1748739793" sldId="306"/>
        </pc:sldMkLst>
        <pc:spChg chg="add mod ord">
          <ac:chgData name="Hanna Lancaster" userId="9861669f-8e0a-44fb-b6b3-566a94e93a04" providerId="ADAL" clId="{ACE5F849-4B58-4A30-B604-01DBF45416A1}" dt="2025-09-24T16:28:47.931" v="3608" actId="164"/>
          <ac:spMkLst>
            <pc:docMk/>
            <pc:sldMk cId="1748739793" sldId="306"/>
            <ac:spMk id="2" creationId="{32556F07-AC9A-0A4D-1445-1B5FCEC3DDFF}"/>
          </ac:spMkLst>
        </pc:spChg>
        <pc:spChg chg="mod">
          <ac:chgData name="Hanna Lancaster" userId="9861669f-8e0a-44fb-b6b3-566a94e93a04" providerId="ADAL" clId="{ACE5F849-4B58-4A30-B604-01DBF45416A1}" dt="2025-09-25T19:52:01.676" v="6123" actId="1035"/>
          <ac:spMkLst>
            <pc:docMk/>
            <pc:sldMk cId="1748739793" sldId="306"/>
            <ac:spMk id="4" creationId="{00000000-0000-0000-0000-000000000000}"/>
          </ac:spMkLst>
        </pc:spChg>
        <pc:spChg chg="mod">
          <ac:chgData name="Hanna Lancaster" userId="9861669f-8e0a-44fb-b6b3-566a94e93a04" providerId="ADAL" clId="{ACE5F849-4B58-4A30-B604-01DBF45416A1}" dt="2025-09-24T16:32:52.133" v="3730" actId="1036"/>
          <ac:spMkLst>
            <pc:docMk/>
            <pc:sldMk cId="1748739793" sldId="306"/>
            <ac:spMk id="5" creationId="{00000000-0000-0000-0000-000000000000}"/>
          </ac:spMkLst>
        </pc:spChg>
        <pc:grpChg chg="add mod">
          <ac:chgData name="Hanna Lancaster" userId="9861669f-8e0a-44fb-b6b3-566a94e93a04" providerId="ADAL" clId="{ACE5F849-4B58-4A30-B604-01DBF45416A1}" dt="2025-09-24T16:28:50.440" v="3612" actId="1035"/>
          <ac:grpSpMkLst>
            <pc:docMk/>
            <pc:sldMk cId="1748739793" sldId="306"/>
            <ac:grpSpMk id="11" creationId="{1E24A51B-6265-9C7A-898D-071AFF95DFA9}"/>
          </ac:grpSpMkLst>
        </pc:grpChg>
        <pc:picChg chg="mod">
          <ac:chgData name="Hanna Lancaster" userId="9861669f-8e0a-44fb-b6b3-566a94e93a04" providerId="ADAL" clId="{ACE5F849-4B58-4A30-B604-01DBF45416A1}" dt="2025-09-24T16:28:47.931" v="3608" actId="164"/>
          <ac:picMkLst>
            <pc:docMk/>
            <pc:sldMk cId="1748739793" sldId="306"/>
            <ac:picMk id="6" creationId="{8D9EE44D-D6A7-7875-C677-84E2A1E5D453}"/>
          </ac:picMkLst>
        </pc:picChg>
      </pc:sldChg>
      <pc:sldChg chg="modSp add del">
        <pc:chgData name="Hanna Lancaster" userId="9861669f-8e0a-44fb-b6b3-566a94e93a04" providerId="ADAL" clId="{ACE5F849-4B58-4A30-B604-01DBF45416A1}" dt="2025-09-25T18:55:29.523" v="4565" actId="47"/>
        <pc:sldMkLst>
          <pc:docMk/>
          <pc:sldMk cId="1134174910" sldId="307"/>
        </pc:sldMkLst>
      </pc:sldChg>
      <pc:sldChg chg="modSp del">
        <pc:chgData name="Hanna Lancaster" userId="9861669f-8e0a-44fb-b6b3-566a94e93a04" providerId="ADAL" clId="{ACE5F849-4B58-4A30-B604-01DBF45416A1}" dt="2025-09-29T15:27:11.144" v="9050" actId="47"/>
        <pc:sldMkLst>
          <pc:docMk/>
          <pc:sldMk cId="1764858247" sldId="308"/>
        </pc:sldMkLst>
      </pc:sldChg>
      <pc:sldChg chg="modSp del">
        <pc:chgData name="Hanna Lancaster" userId="9861669f-8e0a-44fb-b6b3-566a94e93a04" providerId="ADAL" clId="{ACE5F849-4B58-4A30-B604-01DBF45416A1}" dt="2025-09-24T15:24:38.030" v="1423" actId="47"/>
        <pc:sldMkLst>
          <pc:docMk/>
          <pc:sldMk cId="3269300410" sldId="309"/>
        </pc:sldMkLst>
      </pc:sldChg>
      <pc:sldChg chg="modSp del">
        <pc:chgData name="Hanna Lancaster" userId="9861669f-8e0a-44fb-b6b3-566a94e93a04" providerId="ADAL" clId="{ACE5F849-4B58-4A30-B604-01DBF45416A1}" dt="2025-09-29T15:27:31.885" v="9098" actId="47"/>
        <pc:sldMkLst>
          <pc:docMk/>
          <pc:sldMk cId="685601491" sldId="310"/>
        </pc:sldMkLst>
      </pc:sldChg>
      <pc:sldChg chg="addSp delSp modSp mod">
        <pc:chgData name="Hanna Lancaster" userId="9861669f-8e0a-44fb-b6b3-566a94e93a04" providerId="ADAL" clId="{ACE5F849-4B58-4A30-B604-01DBF45416A1}" dt="2025-09-29T16:58:40.918" v="9918" actId="20577"/>
        <pc:sldMkLst>
          <pc:docMk/>
          <pc:sldMk cId="348983023" sldId="311"/>
        </pc:sldMkLst>
        <pc:spChg chg="mod">
          <ac:chgData name="Hanna Lancaster" userId="9861669f-8e0a-44fb-b6b3-566a94e93a04" providerId="ADAL" clId="{ACE5F849-4B58-4A30-B604-01DBF45416A1}" dt="2025-09-29T15:44:42.696" v="9215" actId="14100"/>
          <ac:spMkLst>
            <pc:docMk/>
            <pc:sldMk cId="348983023" sldId="311"/>
            <ac:spMk id="4" creationId="{00000000-0000-0000-0000-000000000000}"/>
          </ac:spMkLst>
        </pc:spChg>
        <pc:spChg chg="del mod">
          <ac:chgData name="Hanna Lancaster" userId="9861669f-8e0a-44fb-b6b3-566a94e93a04" providerId="ADAL" clId="{ACE5F849-4B58-4A30-B604-01DBF45416A1}" dt="2025-09-29T15:43:49.630" v="9194" actId="478"/>
          <ac:spMkLst>
            <pc:docMk/>
            <pc:sldMk cId="348983023" sldId="311"/>
            <ac:spMk id="5" creationId="{00000000-0000-0000-0000-000000000000}"/>
          </ac:spMkLst>
        </pc:spChg>
        <pc:spChg chg="add del mod">
          <ac:chgData name="Hanna Lancaster" userId="9861669f-8e0a-44fb-b6b3-566a94e93a04" providerId="ADAL" clId="{ACE5F849-4B58-4A30-B604-01DBF45416A1}" dt="2025-09-29T15:43:52.916" v="9195" actId="478"/>
          <ac:spMkLst>
            <pc:docMk/>
            <pc:sldMk cId="348983023" sldId="311"/>
            <ac:spMk id="6" creationId="{3A8341D5-6518-9B3B-88AC-A288E8D0013B}"/>
          </ac:spMkLst>
        </pc:spChg>
        <pc:spChg chg="add mod">
          <ac:chgData name="Hanna Lancaster" userId="9861669f-8e0a-44fb-b6b3-566a94e93a04" providerId="ADAL" clId="{ACE5F849-4B58-4A30-B604-01DBF45416A1}" dt="2025-09-29T16:58:40.918" v="9918" actId="20577"/>
          <ac:spMkLst>
            <pc:docMk/>
            <pc:sldMk cId="348983023" sldId="311"/>
            <ac:spMk id="8" creationId="{DA03D470-D80B-0422-BDD0-F6A52FA8DC70}"/>
          </ac:spMkLst>
        </pc:spChg>
        <pc:picChg chg="del mod">
          <ac:chgData name="Hanna Lancaster" userId="9861669f-8e0a-44fb-b6b3-566a94e93a04" providerId="ADAL" clId="{ACE5F849-4B58-4A30-B604-01DBF45416A1}" dt="2025-09-29T15:43:43.086" v="9192" actId="478"/>
          <ac:picMkLst>
            <pc:docMk/>
            <pc:sldMk cId="348983023" sldId="311"/>
            <ac:picMk id="2" creationId="{83968282-9993-E4AB-665B-D73822EED947}"/>
          </ac:picMkLst>
        </pc:picChg>
        <pc:picChg chg="add del mod">
          <ac:chgData name="Hanna Lancaster" userId="9861669f-8e0a-44fb-b6b3-566a94e93a04" providerId="ADAL" clId="{ACE5F849-4B58-4A30-B604-01DBF45416A1}" dt="2025-09-29T15:53:30.220" v="9242" actId="478"/>
          <ac:picMkLst>
            <pc:docMk/>
            <pc:sldMk cId="348983023" sldId="311"/>
            <ac:picMk id="7" creationId="{FCF9A1BF-8002-8BE0-E8F3-E8A0E2DB14A0}"/>
          </ac:picMkLst>
        </pc:picChg>
        <pc:picChg chg="add mod">
          <ac:chgData name="Hanna Lancaster" userId="9861669f-8e0a-44fb-b6b3-566a94e93a04" providerId="ADAL" clId="{ACE5F849-4B58-4A30-B604-01DBF45416A1}" dt="2025-09-29T16:05:05.180" v="9522" actId="1036"/>
          <ac:picMkLst>
            <pc:docMk/>
            <pc:sldMk cId="348983023" sldId="311"/>
            <ac:picMk id="5122" creationId="{339E8523-9458-66B2-72C6-4F12DF2A2502}"/>
          </ac:picMkLst>
        </pc:picChg>
        <pc:picChg chg="add del mod">
          <ac:chgData name="Hanna Lancaster" userId="9861669f-8e0a-44fb-b6b3-566a94e93a04" providerId="ADAL" clId="{ACE5F849-4B58-4A30-B604-01DBF45416A1}" dt="2025-09-29T15:45:20.082" v="9224" actId="478"/>
          <ac:picMkLst>
            <pc:docMk/>
            <pc:sldMk cId="348983023" sldId="311"/>
            <ac:picMk id="5124" creationId="{ED30C01B-C92F-F549-6939-4EEF2178AEF9}"/>
          </ac:picMkLst>
        </pc:picChg>
        <pc:picChg chg="add mod">
          <ac:chgData name="Hanna Lancaster" userId="9861669f-8e0a-44fb-b6b3-566a94e93a04" providerId="ADAL" clId="{ACE5F849-4B58-4A30-B604-01DBF45416A1}" dt="2025-09-29T16:05:05.180" v="9522" actId="1036"/>
          <ac:picMkLst>
            <pc:docMk/>
            <pc:sldMk cId="348983023" sldId="311"/>
            <ac:picMk id="5126" creationId="{D4565016-0D89-B7F1-B061-538346F6335C}"/>
          </ac:picMkLst>
        </pc:picChg>
        <pc:picChg chg="add mod">
          <ac:chgData name="Hanna Lancaster" userId="9861669f-8e0a-44fb-b6b3-566a94e93a04" providerId="ADAL" clId="{ACE5F849-4B58-4A30-B604-01DBF45416A1}" dt="2025-09-29T16:05:05.180" v="9522" actId="1036"/>
          <ac:picMkLst>
            <pc:docMk/>
            <pc:sldMk cId="348983023" sldId="311"/>
            <ac:picMk id="5128" creationId="{A99A6352-BF99-C4A1-103F-100C094F4C49}"/>
          </ac:picMkLst>
        </pc:picChg>
      </pc:sldChg>
      <pc:sldChg chg="addSp delSp modSp mod ord">
        <pc:chgData name="Hanna Lancaster" userId="9861669f-8e0a-44fb-b6b3-566a94e93a04" providerId="ADAL" clId="{ACE5F849-4B58-4A30-B604-01DBF45416A1}" dt="2025-09-29T15:59:35.837" v="9302" actId="1036"/>
        <pc:sldMkLst>
          <pc:docMk/>
          <pc:sldMk cId="1935915887" sldId="312"/>
        </pc:sldMkLst>
        <pc:spChg chg="mod">
          <ac:chgData name="Hanna Lancaster" userId="9861669f-8e0a-44fb-b6b3-566a94e93a04" providerId="ADAL" clId="{ACE5F849-4B58-4A30-B604-01DBF45416A1}" dt="2025-09-29T15:59:35.837" v="9302" actId="1036"/>
          <ac:spMkLst>
            <pc:docMk/>
            <pc:sldMk cId="1935915887" sldId="312"/>
            <ac:spMk id="4" creationId="{00000000-0000-0000-0000-000000000000}"/>
          </ac:spMkLst>
        </pc:spChg>
        <pc:picChg chg="del mod">
          <ac:chgData name="Hanna Lancaster" userId="9861669f-8e0a-44fb-b6b3-566a94e93a04" providerId="ADAL" clId="{ACE5F849-4B58-4A30-B604-01DBF45416A1}" dt="2025-09-29T15:35:10.685" v="9164" actId="478"/>
          <ac:picMkLst>
            <pc:docMk/>
            <pc:sldMk cId="1935915887" sldId="312"/>
            <ac:picMk id="3" creationId="{2ECE60AF-7EFE-8B12-7801-352DE0D66D73}"/>
          </ac:picMkLst>
        </pc:picChg>
        <pc:picChg chg="add mod">
          <ac:chgData name="Hanna Lancaster" userId="9861669f-8e0a-44fb-b6b3-566a94e93a04" providerId="ADAL" clId="{ACE5F849-4B58-4A30-B604-01DBF45416A1}" dt="2025-09-29T15:36:10.380" v="9189" actId="732"/>
          <ac:picMkLst>
            <pc:docMk/>
            <pc:sldMk cId="1935915887" sldId="312"/>
            <ac:picMk id="4098" creationId="{9D34952D-3098-AD51-655A-84EBD26E79C9}"/>
          </ac:picMkLst>
        </pc:picChg>
      </pc:sldChg>
      <pc:sldChg chg="modSp del">
        <pc:chgData name="Hanna Lancaster" userId="9861669f-8e0a-44fb-b6b3-566a94e93a04" providerId="ADAL" clId="{ACE5F849-4B58-4A30-B604-01DBF45416A1}" dt="2025-09-29T15:58:54.198" v="9263" actId="47"/>
        <pc:sldMkLst>
          <pc:docMk/>
          <pc:sldMk cId="3342888310" sldId="313"/>
        </pc:sldMkLst>
      </pc:sldChg>
      <pc:sldChg chg="modSp del">
        <pc:chgData name="Hanna Lancaster" userId="9861669f-8e0a-44fb-b6b3-566a94e93a04" providerId="ADAL" clId="{ACE5F849-4B58-4A30-B604-01DBF45416A1}" dt="2025-09-29T15:58:46.908" v="9262" actId="47"/>
        <pc:sldMkLst>
          <pc:docMk/>
          <pc:sldMk cId="741055775" sldId="315"/>
        </pc:sldMkLst>
        <pc:picChg chg="mod">
          <ac:chgData name="Hanna Lancaster" userId="9861669f-8e0a-44fb-b6b3-566a94e93a04" providerId="ADAL" clId="{ACE5F849-4B58-4A30-B604-01DBF45416A1}" dt="2025-09-29T15:58:45.880" v="9261" actId="1076"/>
          <ac:picMkLst>
            <pc:docMk/>
            <pc:sldMk cId="741055775" sldId="315"/>
            <ac:picMk id="2" creationId="{CD9DFDE6-1B32-9969-3834-7125FA2C6885}"/>
          </ac:picMkLst>
        </pc:picChg>
      </pc:sldChg>
      <pc:sldChg chg="modSp del">
        <pc:chgData name="Hanna Lancaster" userId="9861669f-8e0a-44fb-b6b3-566a94e93a04" providerId="ADAL" clId="{ACE5F849-4B58-4A30-B604-01DBF45416A1}" dt="2025-09-29T15:58:59.506" v="9264" actId="47"/>
        <pc:sldMkLst>
          <pc:docMk/>
          <pc:sldMk cId="1690246686" sldId="316"/>
        </pc:sldMkLst>
      </pc:sldChg>
      <pc:sldChg chg="modSp del">
        <pc:chgData name="Hanna Lancaster" userId="9861669f-8e0a-44fb-b6b3-566a94e93a04" providerId="ADAL" clId="{ACE5F849-4B58-4A30-B604-01DBF45416A1}" dt="2025-09-29T15:58:42.988" v="9260" actId="47"/>
        <pc:sldMkLst>
          <pc:docMk/>
          <pc:sldMk cId="884117515" sldId="317"/>
        </pc:sldMkLst>
      </pc:sldChg>
      <pc:sldChg chg="addSp delSp modSp mod">
        <pc:chgData name="Hanna Lancaster" userId="9861669f-8e0a-44fb-b6b3-566a94e93a04" providerId="ADAL" clId="{ACE5F849-4B58-4A30-B604-01DBF45416A1}" dt="2025-09-29T17:00:50.597" v="9961"/>
        <pc:sldMkLst>
          <pc:docMk/>
          <pc:sldMk cId="2080217731" sldId="318"/>
        </pc:sldMkLst>
        <pc:spChg chg="mod">
          <ac:chgData name="Hanna Lancaster" userId="9861669f-8e0a-44fb-b6b3-566a94e93a04" providerId="ADAL" clId="{ACE5F849-4B58-4A30-B604-01DBF45416A1}" dt="2025-09-29T16:00:05.143" v="9322" actId="14100"/>
          <ac:spMkLst>
            <pc:docMk/>
            <pc:sldMk cId="2080217731" sldId="318"/>
            <ac:spMk id="4" creationId="{00000000-0000-0000-0000-000000000000}"/>
          </ac:spMkLst>
        </pc:spChg>
        <pc:spChg chg="mod">
          <ac:chgData name="Hanna Lancaster" userId="9861669f-8e0a-44fb-b6b3-566a94e93a04" providerId="ADAL" clId="{ACE5F849-4B58-4A30-B604-01DBF45416A1}" dt="2025-09-29T16:59:33.790" v="9936" actId="20577"/>
          <ac:spMkLst>
            <pc:docMk/>
            <pc:sldMk cId="2080217731" sldId="318"/>
            <ac:spMk id="5" creationId="{00000000-0000-0000-0000-000000000000}"/>
          </ac:spMkLst>
        </pc:spChg>
        <pc:graphicFrameChg chg="del mod">
          <ac:chgData name="Hanna Lancaster" userId="9861669f-8e0a-44fb-b6b3-566a94e93a04" providerId="ADAL" clId="{ACE5F849-4B58-4A30-B604-01DBF45416A1}" dt="2025-09-29T16:00:39.584" v="9324" actId="478"/>
          <ac:graphicFrameMkLst>
            <pc:docMk/>
            <pc:sldMk cId="2080217731" sldId="318"/>
            <ac:graphicFrameMk id="8" creationId="{5CA810CB-B3C9-D2D6-142C-647A622FE612}"/>
          </ac:graphicFrameMkLst>
        </pc:graphicFrameChg>
        <pc:picChg chg="add mod">
          <ac:chgData name="Hanna Lancaster" userId="9861669f-8e0a-44fb-b6b3-566a94e93a04" providerId="ADAL" clId="{ACE5F849-4B58-4A30-B604-01DBF45416A1}" dt="2025-09-29T17:00:33.876" v="9960" actId="1076"/>
          <ac:picMkLst>
            <pc:docMk/>
            <pc:sldMk cId="2080217731" sldId="318"/>
            <ac:picMk id="6146" creationId="{0C3EEB64-8F99-5071-8D9D-F77B5536CDC8}"/>
          </ac:picMkLst>
        </pc:picChg>
        <pc:picChg chg="add mod">
          <ac:chgData name="Hanna Lancaster" userId="9861669f-8e0a-44fb-b6b3-566a94e93a04" providerId="ADAL" clId="{ACE5F849-4B58-4A30-B604-01DBF45416A1}" dt="2025-09-29T17:00:31.792" v="9959" actId="1076"/>
          <ac:picMkLst>
            <pc:docMk/>
            <pc:sldMk cId="2080217731" sldId="318"/>
            <ac:picMk id="6148" creationId="{DAF66C02-2939-8851-AA9C-4CF41222640A}"/>
          </ac:picMkLst>
        </pc:picChg>
        <pc:picChg chg="add del mod">
          <ac:chgData name="Hanna Lancaster" userId="9861669f-8e0a-44fb-b6b3-566a94e93a04" providerId="ADAL" clId="{ACE5F849-4B58-4A30-B604-01DBF45416A1}" dt="2025-09-29T17:00:07.436" v="9946" actId="478"/>
          <ac:picMkLst>
            <pc:docMk/>
            <pc:sldMk cId="2080217731" sldId="318"/>
            <ac:picMk id="6150" creationId="{74E31FC7-E6B9-BE81-4757-C458EEE14E3A}"/>
          </ac:picMkLst>
        </pc:picChg>
        <pc:picChg chg="add mod">
          <ac:chgData name="Hanna Lancaster" userId="9861669f-8e0a-44fb-b6b3-566a94e93a04" providerId="ADAL" clId="{ACE5F849-4B58-4A30-B604-01DBF45416A1}" dt="2025-09-29T17:00:30.327" v="9958" actId="1076"/>
          <ac:picMkLst>
            <pc:docMk/>
            <pc:sldMk cId="2080217731" sldId="318"/>
            <ac:picMk id="6152" creationId="{3DBB27E1-E87A-AAA9-16FA-EB8D57DD65D3}"/>
          </ac:picMkLst>
        </pc:picChg>
        <pc:picChg chg="add">
          <ac:chgData name="Hanna Lancaster" userId="9861669f-8e0a-44fb-b6b3-566a94e93a04" providerId="ADAL" clId="{ACE5F849-4B58-4A30-B604-01DBF45416A1}" dt="2025-09-29T17:00:50.597" v="9961"/>
          <ac:picMkLst>
            <pc:docMk/>
            <pc:sldMk cId="2080217731" sldId="318"/>
            <ac:picMk id="6154" creationId="{978B6519-AEA7-C572-1FCF-DB750D492A24}"/>
          </ac:picMkLst>
        </pc:picChg>
      </pc:sldChg>
      <pc:sldChg chg="modSp mod">
        <pc:chgData name="Hanna Lancaster" userId="9861669f-8e0a-44fb-b6b3-566a94e93a04" providerId="ADAL" clId="{ACE5F849-4B58-4A30-B604-01DBF45416A1}" dt="2025-09-29T17:05:02.549" v="10106" actId="14100"/>
        <pc:sldMkLst>
          <pc:docMk/>
          <pc:sldMk cId="1392417123" sldId="319"/>
        </pc:sldMkLst>
        <pc:spChg chg="mod">
          <ac:chgData name="Hanna Lancaster" userId="9861669f-8e0a-44fb-b6b3-566a94e93a04" providerId="ADAL" clId="{ACE5F849-4B58-4A30-B604-01DBF45416A1}" dt="2025-09-29T17:04:42.139" v="10101" actId="14100"/>
          <ac:spMkLst>
            <pc:docMk/>
            <pc:sldMk cId="1392417123" sldId="319"/>
            <ac:spMk id="4" creationId="{00000000-0000-0000-0000-000000000000}"/>
          </ac:spMkLst>
        </pc:spChg>
        <pc:spChg chg="mod">
          <ac:chgData name="Hanna Lancaster" userId="9861669f-8e0a-44fb-b6b3-566a94e93a04" providerId="ADAL" clId="{ACE5F849-4B58-4A30-B604-01DBF45416A1}" dt="2025-09-29T17:05:02.549" v="10106" actId="14100"/>
          <ac:spMkLst>
            <pc:docMk/>
            <pc:sldMk cId="1392417123" sldId="319"/>
            <ac:spMk id="5" creationId="{00000000-0000-0000-0000-000000000000}"/>
          </ac:spMkLst>
        </pc:spChg>
        <pc:picChg chg="mod">
          <ac:chgData name="Hanna Lancaster" userId="9861669f-8e0a-44fb-b6b3-566a94e93a04" providerId="ADAL" clId="{ACE5F849-4B58-4A30-B604-01DBF45416A1}" dt="2025-09-24T14:42:26.531" v="7"/>
          <ac:picMkLst>
            <pc:docMk/>
            <pc:sldMk cId="1392417123" sldId="319"/>
            <ac:picMk id="2" creationId="{26099C27-0DF1-945B-B7DC-55EF01B73308}"/>
          </ac:picMkLst>
        </pc:picChg>
      </pc:sldChg>
      <pc:sldChg chg="addSp delSp modSp mod">
        <pc:chgData name="Hanna Lancaster" userId="9861669f-8e0a-44fb-b6b3-566a94e93a04" providerId="ADAL" clId="{ACE5F849-4B58-4A30-B604-01DBF45416A1}" dt="2025-09-29T17:07:37.457" v="10231" actId="14100"/>
        <pc:sldMkLst>
          <pc:docMk/>
          <pc:sldMk cId="3868992212" sldId="320"/>
        </pc:sldMkLst>
        <pc:spChg chg="add mod">
          <ac:chgData name="Hanna Lancaster" userId="9861669f-8e0a-44fb-b6b3-566a94e93a04" providerId="ADAL" clId="{ACE5F849-4B58-4A30-B604-01DBF45416A1}" dt="2025-09-29T17:07:37.457" v="10231" actId="14100"/>
          <ac:spMkLst>
            <pc:docMk/>
            <pc:sldMk cId="3868992212" sldId="320"/>
            <ac:spMk id="3" creationId="{7E390560-9AC4-C106-26D7-962A12141835}"/>
          </ac:spMkLst>
        </pc:spChg>
        <pc:spChg chg="mod">
          <ac:chgData name="Hanna Lancaster" userId="9861669f-8e0a-44fb-b6b3-566a94e93a04" providerId="ADAL" clId="{ACE5F849-4B58-4A30-B604-01DBF45416A1}" dt="2025-09-29T17:06:07.279" v="10157" actId="1036"/>
          <ac:spMkLst>
            <pc:docMk/>
            <pc:sldMk cId="3868992212" sldId="320"/>
            <ac:spMk id="4" creationId="{00000000-0000-0000-0000-000000000000}"/>
          </ac:spMkLst>
        </pc:spChg>
        <pc:spChg chg="del mod">
          <ac:chgData name="Hanna Lancaster" userId="9861669f-8e0a-44fb-b6b3-566a94e93a04" providerId="ADAL" clId="{ACE5F849-4B58-4A30-B604-01DBF45416A1}" dt="2025-09-29T17:06:19.300" v="10160" actId="478"/>
          <ac:spMkLst>
            <pc:docMk/>
            <pc:sldMk cId="3868992212" sldId="320"/>
            <ac:spMk id="5" creationId="{00000000-0000-0000-0000-000000000000}"/>
          </ac:spMkLst>
        </pc:spChg>
        <pc:picChg chg="mod">
          <ac:chgData name="Hanna Lancaster" userId="9861669f-8e0a-44fb-b6b3-566a94e93a04" providerId="ADAL" clId="{ACE5F849-4B58-4A30-B604-01DBF45416A1}" dt="2025-09-29T17:06:28.838" v="10172" actId="1038"/>
          <ac:picMkLst>
            <pc:docMk/>
            <pc:sldMk cId="3868992212" sldId="320"/>
            <ac:picMk id="2" creationId="{55874834-04A0-6EDE-5270-8593DFD52849}"/>
          </ac:picMkLst>
        </pc:picChg>
      </pc:sldChg>
      <pc:sldChg chg="addSp delSp modSp mod">
        <pc:chgData name="Hanna Lancaster" userId="9861669f-8e0a-44fb-b6b3-566a94e93a04" providerId="ADAL" clId="{ACE5F849-4B58-4A30-B604-01DBF45416A1}" dt="2025-09-29T17:09:45.057" v="10261" actId="1582"/>
        <pc:sldMkLst>
          <pc:docMk/>
          <pc:sldMk cId="2649829891" sldId="321"/>
        </pc:sldMkLst>
        <pc:spChg chg="add del mod">
          <ac:chgData name="Hanna Lancaster" userId="9861669f-8e0a-44fb-b6b3-566a94e93a04" providerId="ADAL" clId="{ACE5F849-4B58-4A30-B604-01DBF45416A1}" dt="2025-09-29T17:08:17.068" v="10239" actId="478"/>
          <ac:spMkLst>
            <pc:docMk/>
            <pc:sldMk cId="2649829891" sldId="321"/>
            <ac:spMk id="3" creationId="{8D8FE157-3D6B-31AB-0823-4865D9C61264}"/>
          </ac:spMkLst>
        </pc:spChg>
        <pc:spChg chg="del mod">
          <ac:chgData name="Hanna Lancaster" userId="9861669f-8e0a-44fb-b6b3-566a94e93a04" providerId="ADAL" clId="{ACE5F849-4B58-4A30-B604-01DBF45416A1}" dt="2025-09-29T17:08:10.015" v="10237" actId="478"/>
          <ac:spMkLst>
            <pc:docMk/>
            <pc:sldMk cId="2649829891" sldId="321"/>
            <ac:spMk id="4" creationId="{00000000-0000-0000-0000-000000000000}"/>
          </ac:spMkLst>
        </pc:spChg>
        <pc:spChg chg="del mod">
          <ac:chgData name="Hanna Lancaster" userId="9861669f-8e0a-44fb-b6b3-566a94e93a04" providerId="ADAL" clId="{ACE5F849-4B58-4A30-B604-01DBF45416A1}" dt="2025-09-29T17:08:18.748" v="10240" actId="478"/>
          <ac:spMkLst>
            <pc:docMk/>
            <pc:sldMk cId="2649829891" sldId="321"/>
            <ac:spMk id="5" creationId="{00000000-0000-0000-0000-000000000000}"/>
          </ac:spMkLst>
        </pc:spChg>
        <pc:spChg chg="add mod">
          <ac:chgData name="Hanna Lancaster" userId="9861669f-8e0a-44fb-b6b3-566a94e93a04" providerId="ADAL" clId="{ACE5F849-4B58-4A30-B604-01DBF45416A1}" dt="2025-09-29T17:08:14.719" v="10238"/>
          <ac:spMkLst>
            <pc:docMk/>
            <pc:sldMk cId="2649829891" sldId="321"/>
            <ac:spMk id="7" creationId="{141DFD1A-0394-B399-1544-19568213FD75}"/>
          </ac:spMkLst>
        </pc:spChg>
        <pc:spChg chg="add del mod">
          <ac:chgData name="Hanna Lancaster" userId="9861669f-8e0a-44fb-b6b3-566a94e93a04" providerId="ADAL" clId="{ACE5F849-4B58-4A30-B604-01DBF45416A1}" dt="2025-09-29T17:08:20.890" v="10241" actId="478"/>
          <ac:spMkLst>
            <pc:docMk/>
            <pc:sldMk cId="2649829891" sldId="321"/>
            <ac:spMk id="10" creationId="{318D7883-0B61-D471-6ECA-D78752C996AE}"/>
          </ac:spMkLst>
        </pc:spChg>
        <pc:spChg chg="add mod">
          <ac:chgData name="Hanna Lancaster" userId="9861669f-8e0a-44fb-b6b3-566a94e93a04" providerId="ADAL" clId="{ACE5F849-4B58-4A30-B604-01DBF45416A1}" dt="2025-09-29T17:09:45.057" v="10261" actId="1582"/>
          <ac:spMkLst>
            <pc:docMk/>
            <pc:sldMk cId="2649829891" sldId="321"/>
            <ac:spMk id="11" creationId="{19C06669-738E-703A-7022-9D261F93E767}"/>
          </ac:spMkLst>
        </pc:spChg>
        <pc:spChg chg="add mod">
          <ac:chgData name="Hanna Lancaster" userId="9861669f-8e0a-44fb-b6b3-566a94e93a04" providerId="ADAL" clId="{ACE5F849-4B58-4A30-B604-01DBF45416A1}" dt="2025-09-29T17:09:35.109" v="10260" actId="14100"/>
          <ac:spMkLst>
            <pc:docMk/>
            <pc:sldMk cId="2649829891" sldId="321"/>
            <ac:spMk id="15" creationId="{0205C19B-246C-AC37-56ED-B4900D1FCE58}"/>
          </ac:spMkLst>
        </pc:spChg>
        <pc:picChg chg="mod">
          <ac:chgData name="Hanna Lancaster" userId="9861669f-8e0a-44fb-b6b3-566a94e93a04" providerId="ADAL" clId="{ACE5F849-4B58-4A30-B604-01DBF45416A1}" dt="2025-09-29T17:08:48.478" v="10245" actId="14100"/>
          <ac:picMkLst>
            <pc:docMk/>
            <pc:sldMk cId="2649829891" sldId="321"/>
            <ac:picMk id="6" creationId="{DFEE0F60-C9FE-ABC8-9DEC-63426F5B7F44}"/>
          </ac:picMkLst>
        </pc:picChg>
        <pc:picChg chg="mod">
          <ac:chgData name="Hanna Lancaster" userId="9861669f-8e0a-44fb-b6b3-566a94e93a04" providerId="ADAL" clId="{ACE5F849-4B58-4A30-B604-01DBF45416A1}" dt="2025-09-29T17:09:11.798" v="10253" actId="1076"/>
          <ac:picMkLst>
            <pc:docMk/>
            <pc:sldMk cId="2649829891" sldId="321"/>
            <ac:picMk id="8" creationId="{22C2F837-FFC2-7AA1-082E-548F1A09586B}"/>
          </ac:picMkLst>
        </pc:picChg>
        <pc:cxnChg chg="add mod">
          <ac:chgData name="Hanna Lancaster" userId="9861669f-8e0a-44fb-b6b3-566a94e93a04" providerId="ADAL" clId="{ACE5F849-4B58-4A30-B604-01DBF45416A1}" dt="2025-09-29T17:09:06.429" v="10250" actId="1582"/>
          <ac:cxnSpMkLst>
            <pc:docMk/>
            <pc:sldMk cId="2649829891" sldId="321"/>
            <ac:cxnSpMk id="13" creationId="{67C0FAA7-A37C-048F-F49D-CAD1CA19CAD2}"/>
          </ac:cxnSpMkLst>
        </pc:cxnChg>
      </pc:sldChg>
      <pc:sldChg chg="modSp del mod">
        <pc:chgData name="Hanna Lancaster" userId="9861669f-8e0a-44fb-b6b3-566a94e93a04" providerId="ADAL" clId="{ACE5F849-4B58-4A30-B604-01DBF45416A1}" dt="2025-09-29T17:22:52.726" v="10532" actId="47"/>
        <pc:sldMkLst>
          <pc:docMk/>
          <pc:sldMk cId="2597251131" sldId="322"/>
        </pc:sldMkLst>
      </pc:sldChg>
      <pc:sldChg chg="modSp mod">
        <pc:chgData name="Hanna Lancaster" userId="9861669f-8e0a-44fb-b6b3-566a94e93a04" providerId="ADAL" clId="{ACE5F849-4B58-4A30-B604-01DBF45416A1}" dt="2025-09-29T17:29:55.390" v="10819" actId="179"/>
        <pc:sldMkLst>
          <pc:docMk/>
          <pc:sldMk cId="2967281056" sldId="323"/>
        </pc:sldMkLst>
        <pc:spChg chg="mod">
          <ac:chgData name="Hanna Lancaster" userId="9861669f-8e0a-44fb-b6b3-566a94e93a04" providerId="ADAL" clId="{ACE5F849-4B58-4A30-B604-01DBF45416A1}" dt="2025-09-29T17:29:15.911" v="10806" actId="1036"/>
          <ac:spMkLst>
            <pc:docMk/>
            <pc:sldMk cId="2967281056" sldId="323"/>
            <ac:spMk id="4" creationId="{00000000-0000-0000-0000-000000000000}"/>
          </ac:spMkLst>
        </pc:spChg>
        <pc:spChg chg="mod">
          <ac:chgData name="Hanna Lancaster" userId="9861669f-8e0a-44fb-b6b3-566a94e93a04" providerId="ADAL" clId="{ACE5F849-4B58-4A30-B604-01DBF45416A1}" dt="2025-09-29T17:29:55.390" v="10819" actId="179"/>
          <ac:spMkLst>
            <pc:docMk/>
            <pc:sldMk cId="2967281056" sldId="323"/>
            <ac:spMk id="5" creationId="{00000000-0000-0000-0000-000000000000}"/>
          </ac:spMkLst>
        </pc:spChg>
      </pc:sldChg>
      <pc:sldChg chg="modSp mod">
        <pc:chgData name="Hanna Lancaster" userId="9861669f-8e0a-44fb-b6b3-566a94e93a04" providerId="ADAL" clId="{ACE5F849-4B58-4A30-B604-01DBF45416A1}" dt="2025-09-29T17:40:00.960" v="11176" actId="20577"/>
        <pc:sldMkLst>
          <pc:docMk/>
          <pc:sldMk cId="1167475876" sldId="324"/>
        </pc:sldMkLst>
        <pc:spChg chg="mod">
          <ac:chgData name="Hanna Lancaster" userId="9861669f-8e0a-44fb-b6b3-566a94e93a04" providerId="ADAL" clId="{ACE5F849-4B58-4A30-B604-01DBF45416A1}" dt="2025-09-29T17:40:00.960" v="11176" actId="20577"/>
          <ac:spMkLst>
            <pc:docMk/>
            <pc:sldMk cId="1167475876" sldId="324"/>
            <ac:spMk id="4" creationId="{00000000-0000-0000-0000-000000000000}"/>
          </ac:spMkLst>
        </pc:spChg>
        <pc:picChg chg="mod">
          <ac:chgData name="Hanna Lancaster" userId="9861669f-8e0a-44fb-b6b3-566a94e93a04" providerId="ADAL" clId="{ACE5F849-4B58-4A30-B604-01DBF45416A1}" dt="2025-09-24T14:42:26.531" v="7"/>
          <ac:picMkLst>
            <pc:docMk/>
            <pc:sldMk cId="1167475876" sldId="324"/>
            <ac:picMk id="3" creationId="{96B20560-6DEF-4F0B-CBFC-9F9263FC8D15}"/>
          </ac:picMkLst>
        </pc:picChg>
      </pc:sldChg>
      <pc:sldChg chg="modSp mod">
        <pc:chgData name="Hanna Lancaster" userId="9861669f-8e0a-44fb-b6b3-566a94e93a04" providerId="ADAL" clId="{ACE5F849-4B58-4A30-B604-01DBF45416A1}" dt="2025-09-29T17:41:01.454" v="11221" actId="1035"/>
        <pc:sldMkLst>
          <pc:docMk/>
          <pc:sldMk cId="1185420821" sldId="332"/>
        </pc:sldMkLst>
        <pc:spChg chg="mod">
          <ac:chgData name="Hanna Lancaster" userId="9861669f-8e0a-44fb-b6b3-566a94e93a04" providerId="ADAL" clId="{ACE5F849-4B58-4A30-B604-01DBF45416A1}" dt="2025-09-29T17:41:01.454" v="11221" actId="1035"/>
          <ac:spMkLst>
            <pc:docMk/>
            <pc:sldMk cId="1185420821" sldId="332"/>
            <ac:spMk id="2" creationId="{FF45A631-0957-EA1B-8203-4D4AAFB5F065}"/>
          </ac:spMkLst>
        </pc:spChg>
        <pc:spChg chg="mod">
          <ac:chgData name="Hanna Lancaster" userId="9861669f-8e0a-44fb-b6b3-566a94e93a04" providerId="ADAL" clId="{ACE5F849-4B58-4A30-B604-01DBF45416A1}" dt="2025-09-29T17:18:41.476" v="10450" actId="1036"/>
          <ac:spMkLst>
            <pc:docMk/>
            <pc:sldMk cId="1185420821" sldId="332"/>
            <ac:spMk id="4" creationId="{00000000-0000-0000-0000-000000000000}"/>
          </ac:spMkLst>
        </pc:spChg>
      </pc:sldChg>
      <pc:sldChg chg="delSp modSp del mod">
        <pc:chgData name="Hanna Lancaster" userId="9861669f-8e0a-44fb-b6b3-566a94e93a04" providerId="ADAL" clId="{ACE5F849-4B58-4A30-B604-01DBF45416A1}" dt="2025-09-29T14:24:11.583" v="7417" actId="47"/>
        <pc:sldMkLst>
          <pc:docMk/>
          <pc:sldMk cId="0" sldId="452"/>
        </pc:sldMkLst>
        <pc:spChg chg="mod">
          <ac:chgData name="Hanna Lancaster" userId="9861669f-8e0a-44fb-b6b3-566a94e93a04" providerId="ADAL" clId="{ACE5F849-4B58-4A30-B604-01DBF45416A1}" dt="2025-09-29T14:23:34.387" v="7414" actId="179"/>
          <ac:spMkLst>
            <pc:docMk/>
            <pc:sldMk cId="0" sldId="452"/>
            <ac:spMk id="4" creationId="{1503A549-E835-4EA4-97A3-55963CBC78DF}"/>
          </ac:spMkLst>
        </pc:spChg>
        <pc:spChg chg="mod">
          <ac:chgData name="Hanna Lancaster" userId="9861669f-8e0a-44fb-b6b3-566a94e93a04" providerId="ADAL" clId="{ACE5F849-4B58-4A30-B604-01DBF45416A1}" dt="2025-09-29T14:22:31.771" v="7371" actId="1076"/>
          <ac:spMkLst>
            <pc:docMk/>
            <pc:sldMk cId="0" sldId="452"/>
            <ac:spMk id="9" creationId="{26321773-C2A2-461A-9D44-4A70C1EF8208}"/>
          </ac:spMkLst>
        </pc:spChg>
        <pc:spChg chg="mod">
          <ac:chgData name="Hanna Lancaster" userId="9861669f-8e0a-44fb-b6b3-566a94e93a04" providerId="ADAL" clId="{ACE5F849-4B58-4A30-B604-01DBF45416A1}" dt="2025-09-29T14:22:20.740" v="7370" actId="2711"/>
          <ac:spMkLst>
            <pc:docMk/>
            <pc:sldMk cId="0" sldId="452"/>
            <ac:spMk id="10" creationId="{A6A65261-6008-41C7-9340-CC6D598BBECE}"/>
          </ac:spMkLst>
        </pc:spChg>
        <pc:spChg chg="del mod">
          <ac:chgData name="Hanna Lancaster" userId="9861669f-8e0a-44fb-b6b3-566a94e93a04" providerId="ADAL" clId="{ACE5F849-4B58-4A30-B604-01DBF45416A1}" dt="2025-09-29T14:22:44.267" v="7376" actId="478"/>
          <ac:spMkLst>
            <pc:docMk/>
            <pc:sldMk cId="0" sldId="452"/>
            <ac:spMk id="12" creationId="{8256B038-3D97-48E5-97C2-7D29BF3FB9B9}"/>
          </ac:spMkLst>
        </pc:spChg>
        <pc:spChg chg="mod">
          <ac:chgData name="Hanna Lancaster" userId="9861669f-8e0a-44fb-b6b3-566a94e93a04" providerId="ADAL" clId="{ACE5F849-4B58-4A30-B604-01DBF45416A1}" dt="2025-09-29T14:21:58.737" v="7351" actId="1035"/>
          <ac:spMkLst>
            <pc:docMk/>
            <pc:sldMk cId="0" sldId="452"/>
            <ac:spMk id="74754" creationId="{23FF3BF2-6EC8-4BB4-A1D1-583B6DA5EDED}"/>
          </ac:spMkLst>
        </pc:spChg>
        <pc:spChg chg="mod">
          <ac:chgData name="Hanna Lancaster" userId="9861669f-8e0a-44fb-b6b3-566a94e93a04" providerId="ADAL" clId="{ACE5F849-4B58-4A30-B604-01DBF45416A1}" dt="2025-09-29T14:22:20.740" v="7370" actId="2711"/>
          <ac:spMkLst>
            <pc:docMk/>
            <pc:sldMk cId="0" sldId="452"/>
            <ac:spMk id="74758" creationId="{5B20CDE5-EE91-4F2C-B956-FDDE795DC237}"/>
          </ac:spMkLst>
        </pc:spChg>
        <pc:spChg chg="mod">
          <ac:chgData name="Hanna Lancaster" userId="9861669f-8e0a-44fb-b6b3-566a94e93a04" providerId="ADAL" clId="{ACE5F849-4B58-4A30-B604-01DBF45416A1}" dt="2025-09-29T14:22:20.740" v="7370" actId="2711"/>
          <ac:spMkLst>
            <pc:docMk/>
            <pc:sldMk cId="0" sldId="452"/>
            <ac:spMk id="74759" creationId="{5296A39B-575C-4995-BBE6-D06B96453854}"/>
          </ac:spMkLst>
        </pc:spChg>
        <pc:grpChg chg="mod">
          <ac:chgData name="Hanna Lancaster" userId="9861669f-8e0a-44fb-b6b3-566a94e93a04" providerId="ADAL" clId="{ACE5F849-4B58-4A30-B604-01DBF45416A1}" dt="2025-09-29T14:22:20.740" v="7370" actId="2711"/>
          <ac:grpSpMkLst>
            <pc:docMk/>
            <pc:sldMk cId="0" sldId="452"/>
            <ac:grpSpMk id="2" creationId="{C78477A1-E36D-4457-B748-1A833AD8D7D8}"/>
          </ac:grpSpMkLst>
        </pc:grpChg>
      </pc:sldChg>
      <pc:sldChg chg="modSp del mod">
        <pc:chgData name="Hanna Lancaster" userId="9861669f-8e0a-44fb-b6b3-566a94e93a04" providerId="ADAL" clId="{ACE5F849-4B58-4A30-B604-01DBF45416A1}" dt="2025-09-24T14:50:27.468" v="249" actId="47"/>
        <pc:sldMkLst>
          <pc:docMk/>
          <pc:sldMk cId="2787923950" sldId="467"/>
        </pc:sldMkLst>
      </pc:sldChg>
      <pc:sldChg chg="addSp delSp modSp mod modClrScheme chgLayout">
        <pc:chgData name="Hanna Lancaster" userId="9861669f-8e0a-44fb-b6b3-566a94e93a04" providerId="ADAL" clId="{ACE5F849-4B58-4A30-B604-01DBF45416A1}" dt="2025-09-24T16:15:12.609" v="3212" actId="1035"/>
        <pc:sldMkLst>
          <pc:docMk/>
          <pc:sldMk cId="2189964749" sldId="468"/>
        </pc:sldMkLst>
        <pc:spChg chg="add mod ord">
          <ac:chgData name="Hanna Lancaster" userId="9861669f-8e0a-44fb-b6b3-566a94e93a04" providerId="ADAL" clId="{ACE5F849-4B58-4A30-B604-01DBF45416A1}" dt="2025-09-24T14:59:52.461" v="507" actId="14100"/>
          <ac:spMkLst>
            <pc:docMk/>
            <pc:sldMk cId="2189964749" sldId="468"/>
            <ac:spMk id="2" creationId="{1F97F38F-4ADD-3864-49C9-72A26C381D9C}"/>
          </ac:spMkLst>
        </pc:spChg>
        <pc:spChg chg="add mod ord">
          <ac:chgData name="Hanna Lancaster" userId="9861669f-8e0a-44fb-b6b3-566a94e93a04" providerId="ADAL" clId="{ACE5F849-4B58-4A30-B604-01DBF45416A1}" dt="2025-09-24T16:15:12.609" v="3212" actId="1035"/>
          <ac:spMkLst>
            <pc:docMk/>
            <pc:sldMk cId="2189964749" sldId="468"/>
            <ac:spMk id="3" creationId="{CEBEBA09-43F5-EEFE-2C18-9AE926B25339}"/>
          </ac:spMkLst>
        </pc:spChg>
        <pc:spChg chg="mod">
          <ac:chgData name="Hanna Lancaster" userId="9861669f-8e0a-44fb-b6b3-566a94e93a04" providerId="ADAL" clId="{ACE5F849-4B58-4A30-B604-01DBF45416A1}" dt="2025-09-24T14:42:26.531" v="7"/>
          <ac:spMkLst>
            <pc:docMk/>
            <pc:sldMk cId="2189964749" sldId="468"/>
            <ac:spMk id="11" creationId="{BCD4322C-3C70-D9A5-A9BC-35056AB3AB7C}"/>
          </ac:spMkLst>
        </pc:spChg>
        <pc:spChg chg="mod">
          <ac:chgData name="Hanna Lancaster" userId="9861669f-8e0a-44fb-b6b3-566a94e93a04" providerId="ADAL" clId="{ACE5F849-4B58-4A30-B604-01DBF45416A1}" dt="2025-09-24T14:42:26.531" v="7"/>
          <ac:spMkLst>
            <pc:docMk/>
            <pc:sldMk cId="2189964749" sldId="468"/>
            <ac:spMk id="13" creationId="{CA912FE7-D98F-CD1D-2204-03CC343BEE40}"/>
          </ac:spMkLst>
        </pc:spChg>
        <pc:grpChg chg="add mod">
          <ac:chgData name="Hanna Lancaster" userId="9861669f-8e0a-44fb-b6b3-566a94e93a04" providerId="ADAL" clId="{ACE5F849-4B58-4A30-B604-01DBF45416A1}" dt="2025-09-24T15:01:59.309" v="536" actId="14100"/>
          <ac:grpSpMkLst>
            <pc:docMk/>
            <pc:sldMk cId="2189964749" sldId="468"/>
            <ac:grpSpMk id="4" creationId="{0F6E011E-54E0-97AD-AB9A-AB004FCED26E}"/>
          </ac:grpSpMkLst>
        </pc:grpChg>
        <pc:picChg chg="mod">
          <ac:chgData name="Hanna Lancaster" userId="9861669f-8e0a-44fb-b6b3-566a94e93a04" providerId="ADAL" clId="{ACE5F849-4B58-4A30-B604-01DBF45416A1}" dt="2025-09-24T15:01:59.309" v="536" actId="14100"/>
          <ac:picMkLst>
            <pc:docMk/>
            <pc:sldMk cId="2189964749" sldId="468"/>
            <ac:picMk id="2062" creationId="{DEBD0EAD-9340-22A1-F7D3-0447B2D20B4F}"/>
          </ac:picMkLst>
        </pc:picChg>
        <pc:picChg chg="mod">
          <ac:chgData name="Hanna Lancaster" userId="9861669f-8e0a-44fb-b6b3-566a94e93a04" providerId="ADAL" clId="{ACE5F849-4B58-4A30-B604-01DBF45416A1}" dt="2025-09-24T15:01:59.309" v="536" actId="14100"/>
          <ac:picMkLst>
            <pc:docMk/>
            <pc:sldMk cId="2189964749" sldId="468"/>
            <ac:picMk id="2063" creationId="{D509855D-75F0-4288-CCA9-03EA16546338}"/>
          </ac:picMkLst>
        </pc:picChg>
        <pc:picChg chg="mod">
          <ac:chgData name="Hanna Lancaster" userId="9861669f-8e0a-44fb-b6b3-566a94e93a04" providerId="ADAL" clId="{ACE5F849-4B58-4A30-B604-01DBF45416A1}" dt="2025-09-24T15:01:59.309" v="536" actId="14100"/>
          <ac:picMkLst>
            <pc:docMk/>
            <pc:sldMk cId="2189964749" sldId="468"/>
            <ac:picMk id="2064" creationId="{33688052-2660-B8BE-63C7-0CCFDBBF6AE9}"/>
          </ac:picMkLst>
        </pc:picChg>
      </pc:sldChg>
      <pc:sldChg chg="addSp delSp modSp mod ord">
        <pc:chgData name="Hanna Lancaster" userId="9861669f-8e0a-44fb-b6b3-566a94e93a04" providerId="ADAL" clId="{ACE5F849-4B58-4A30-B604-01DBF45416A1}" dt="2025-09-29T17:20:56.611" v="10491" actId="1036"/>
        <pc:sldMkLst>
          <pc:docMk/>
          <pc:sldMk cId="2055670342" sldId="469"/>
        </pc:sldMkLst>
        <pc:spChg chg="mod">
          <ac:chgData name="Hanna Lancaster" userId="9861669f-8e0a-44fb-b6b3-566a94e93a04" providerId="ADAL" clId="{ACE5F849-4B58-4A30-B604-01DBF45416A1}" dt="2025-09-29T17:20:56.611" v="10491" actId="1036"/>
          <ac:spMkLst>
            <pc:docMk/>
            <pc:sldMk cId="2055670342" sldId="469"/>
            <ac:spMk id="3" creationId="{F9C69BC6-CF1A-8E8D-34DD-B4A2D52D6F75}"/>
          </ac:spMkLst>
        </pc:spChg>
        <pc:spChg chg="add mod">
          <ac:chgData name="Hanna Lancaster" userId="9861669f-8e0a-44fb-b6b3-566a94e93a04" providerId="ADAL" clId="{ACE5F849-4B58-4A30-B604-01DBF45416A1}" dt="2025-09-25T19:24:40.182" v="5297" actId="1076"/>
          <ac:spMkLst>
            <pc:docMk/>
            <pc:sldMk cId="2055670342" sldId="469"/>
            <ac:spMk id="6" creationId="{D3F6DF21-4A4E-6002-F5A4-717F18738B2C}"/>
          </ac:spMkLst>
        </pc:spChg>
        <pc:spChg chg="add mod">
          <ac:chgData name="Hanna Lancaster" userId="9861669f-8e0a-44fb-b6b3-566a94e93a04" providerId="ADAL" clId="{ACE5F849-4B58-4A30-B604-01DBF45416A1}" dt="2025-09-25T19:26:05.076" v="5354" actId="20577"/>
          <ac:spMkLst>
            <pc:docMk/>
            <pc:sldMk cId="2055670342" sldId="469"/>
            <ac:spMk id="7" creationId="{7E6EAE4B-1131-4877-F324-D84A5F2826B2}"/>
          </ac:spMkLst>
        </pc:spChg>
        <pc:spChg chg="add mod">
          <ac:chgData name="Hanna Lancaster" userId="9861669f-8e0a-44fb-b6b3-566a94e93a04" providerId="ADAL" clId="{ACE5F849-4B58-4A30-B604-01DBF45416A1}" dt="2025-09-25T19:27:20.276" v="5470" actId="313"/>
          <ac:spMkLst>
            <pc:docMk/>
            <pc:sldMk cId="2055670342" sldId="469"/>
            <ac:spMk id="8" creationId="{3C28E40F-1361-8FE7-2908-6663D2185055}"/>
          </ac:spMkLst>
        </pc:spChg>
        <pc:picChg chg="add mod">
          <ac:chgData name="Hanna Lancaster" userId="9861669f-8e0a-44fb-b6b3-566a94e93a04" providerId="ADAL" clId="{ACE5F849-4B58-4A30-B604-01DBF45416A1}" dt="2025-09-25T19:23:26.439" v="5251" actId="1076"/>
          <ac:picMkLst>
            <pc:docMk/>
            <pc:sldMk cId="2055670342" sldId="469"/>
            <ac:picMk id="10242" creationId="{A354AEA0-3993-9FDB-BEBA-54FA616A3AFD}"/>
          </ac:picMkLst>
        </pc:picChg>
      </pc:sldChg>
      <pc:sldChg chg="addSp modSp mod">
        <pc:chgData name="Hanna Lancaster" userId="9861669f-8e0a-44fb-b6b3-566a94e93a04" providerId="ADAL" clId="{ACE5F849-4B58-4A30-B604-01DBF45416A1}" dt="2025-09-25T19:49:48.619" v="6111" actId="1036"/>
        <pc:sldMkLst>
          <pc:docMk/>
          <pc:sldMk cId="1496193599" sldId="470"/>
        </pc:sldMkLst>
        <pc:spChg chg="add mod">
          <ac:chgData name="Hanna Lancaster" userId="9861669f-8e0a-44fb-b6b3-566a94e93a04" providerId="ADAL" clId="{ACE5F849-4B58-4A30-B604-01DBF45416A1}" dt="2025-09-24T16:22:06.573" v="3322" actId="14100"/>
          <ac:spMkLst>
            <pc:docMk/>
            <pc:sldMk cId="1496193599" sldId="470"/>
            <ac:spMk id="2" creationId="{BB129038-5774-7F64-FE87-408D74223541}"/>
          </ac:spMkLst>
        </pc:spChg>
        <pc:spChg chg="add mod">
          <ac:chgData name="Hanna Lancaster" userId="9861669f-8e0a-44fb-b6b3-566a94e93a04" providerId="ADAL" clId="{ACE5F849-4B58-4A30-B604-01DBF45416A1}" dt="2025-09-25T19:49:48.619" v="6111" actId="1036"/>
          <ac:spMkLst>
            <pc:docMk/>
            <pc:sldMk cId="1496193599" sldId="470"/>
            <ac:spMk id="3" creationId="{B9619CB1-8EB6-1A63-5B1A-C4FB54070F5C}"/>
          </ac:spMkLst>
        </pc:spChg>
        <pc:picChg chg="mod modCrop">
          <ac:chgData name="Hanna Lancaster" userId="9861669f-8e0a-44fb-b6b3-566a94e93a04" providerId="ADAL" clId="{ACE5F849-4B58-4A30-B604-01DBF45416A1}" dt="2025-09-24T16:21:35.141" v="3309" actId="1035"/>
          <ac:picMkLst>
            <pc:docMk/>
            <pc:sldMk cId="1496193599" sldId="470"/>
            <ac:picMk id="8" creationId="{17A81DD4-9104-9F1E-4499-343130644670}"/>
          </ac:picMkLst>
        </pc:picChg>
      </pc:sldChg>
      <pc:sldChg chg="modSp del mod">
        <pc:chgData name="Hanna Lancaster" userId="9861669f-8e0a-44fb-b6b3-566a94e93a04" providerId="ADAL" clId="{ACE5F849-4B58-4A30-B604-01DBF45416A1}" dt="2025-09-25T18:23:19.489" v="3810" actId="47"/>
        <pc:sldMkLst>
          <pc:docMk/>
          <pc:sldMk cId="1045930034" sldId="472"/>
        </pc:sldMkLst>
      </pc:sldChg>
      <pc:sldChg chg="modSp add mod">
        <pc:chgData name="Hanna Lancaster" userId="9861669f-8e0a-44fb-b6b3-566a94e93a04" providerId="ADAL" clId="{ACE5F849-4B58-4A30-B604-01DBF45416A1}" dt="2025-09-29T17:38:43.362" v="11167" actId="14100"/>
        <pc:sldMkLst>
          <pc:docMk/>
          <pc:sldMk cId="1715740652" sldId="472"/>
        </pc:sldMkLst>
        <pc:spChg chg="mod">
          <ac:chgData name="Hanna Lancaster" userId="9861669f-8e0a-44fb-b6b3-566a94e93a04" providerId="ADAL" clId="{ACE5F849-4B58-4A30-B604-01DBF45416A1}" dt="2025-09-29T17:38:43.362" v="11167" actId="14100"/>
          <ac:spMkLst>
            <pc:docMk/>
            <pc:sldMk cId="1715740652" sldId="472"/>
            <ac:spMk id="2" creationId="{8388495A-4A11-643E-FD10-E48064BBA665}"/>
          </ac:spMkLst>
        </pc:spChg>
      </pc:sldChg>
      <pc:sldChg chg="addSp delSp modSp new mod">
        <pc:chgData name="Hanna Lancaster" userId="9861669f-8e0a-44fb-b6b3-566a94e93a04" providerId="ADAL" clId="{ACE5F849-4B58-4A30-B604-01DBF45416A1}" dt="2025-09-24T14:49:14.413" v="247" actId="1076"/>
        <pc:sldMkLst>
          <pc:docMk/>
          <pc:sldMk cId="2496323480" sldId="473"/>
        </pc:sldMkLst>
        <pc:spChg chg="mod">
          <ac:chgData name="Hanna Lancaster" userId="9861669f-8e0a-44fb-b6b3-566a94e93a04" providerId="ADAL" clId="{ACE5F849-4B58-4A30-B604-01DBF45416A1}" dt="2025-09-24T14:45:57.623" v="187" actId="12788"/>
          <ac:spMkLst>
            <pc:docMk/>
            <pc:sldMk cId="2496323480" sldId="473"/>
            <ac:spMk id="3" creationId="{E7E13789-A262-19CB-562A-C2D776538756}"/>
          </ac:spMkLst>
        </pc:spChg>
        <pc:spChg chg="add mod">
          <ac:chgData name="Hanna Lancaster" userId="9861669f-8e0a-44fb-b6b3-566a94e93a04" providerId="ADAL" clId="{ACE5F849-4B58-4A30-B604-01DBF45416A1}" dt="2025-09-24T14:46:00.246" v="188" actId="122"/>
          <ac:spMkLst>
            <pc:docMk/>
            <pc:sldMk cId="2496323480" sldId="473"/>
            <ac:spMk id="7" creationId="{AFF1A0AB-938E-1C97-5AAE-C388C8D3B584}"/>
          </ac:spMkLst>
        </pc:spChg>
        <pc:picChg chg="add mod">
          <ac:chgData name="Hanna Lancaster" userId="9861669f-8e0a-44fb-b6b3-566a94e93a04" providerId="ADAL" clId="{ACE5F849-4B58-4A30-B604-01DBF45416A1}" dt="2025-09-24T14:49:14.413" v="247" actId="1076"/>
          <ac:picMkLst>
            <pc:docMk/>
            <pc:sldMk cId="2496323480" sldId="473"/>
            <ac:picMk id="1028" creationId="{F246555E-71EA-A16F-82F4-F7EFB372521C}"/>
          </ac:picMkLst>
        </pc:picChg>
      </pc:sldChg>
      <pc:sldChg chg="modSp add mod">
        <pc:chgData name="Hanna Lancaster" userId="9861669f-8e0a-44fb-b6b3-566a94e93a04" providerId="ADAL" clId="{ACE5F849-4B58-4A30-B604-01DBF45416A1}" dt="2025-09-24T15:00:07.360" v="511" actId="14100"/>
        <pc:sldMkLst>
          <pc:docMk/>
          <pc:sldMk cId="0" sldId="474"/>
        </pc:sldMkLst>
        <pc:spChg chg="mod">
          <ac:chgData name="Hanna Lancaster" userId="9861669f-8e0a-44fb-b6b3-566a94e93a04" providerId="ADAL" clId="{ACE5F849-4B58-4A30-B604-01DBF45416A1}" dt="2025-09-24T15:00:07.360" v="511" actId="14100"/>
          <ac:spMkLst>
            <pc:docMk/>
            <pc:sldMk cId="0" sldId="474"/>
            <ac:spMk id="3" creationId="{00C6758B-F93C-78ED-3111-AA4670765A06}"/>
          </ac:spMkLst>
        </pc:spChg>
      </pc:sldChg>
      <pc:sldChg chg="addSp delSp modSp add mod">
        <pc:chgData name="Hanna Lancaster" userId="9861669f-8e0a-44fb-b6b3-566a94e93a04" providerId="ADAL" clId="{ACE5F849-4B58-4A30-B604-01DBF45416A1}" dt="2025-09-25T19:51:26.446" v="6121" actId="1035"/>
        <pc:sldMkLst>
          <pc:docMk/>
          <pc:sldMk cId="1003237533" sldId="475"/>
        </pc:sldMkLst>
        <pc:spChg chg="mod">
          <ac:chgData name="Hanna Lancaster" userId="9861669f-8e0a-44fb-b6b3-566a94e93a04" providerId="ADAL" clId="{ACE5F849-4B58-4A30-B604-01DBF45416A1}" dt="2025-09-25T19:51:26.446" v="6121" actId="1035"/>
          <ac:spMkLst>
            <pc:docMk/>
            <pc:sldMk cId="1003237533" sldId="475"/>
            <ac:spMk id="4" creationId="{03D13D8C-EBA7-B5C5-B383-C1EDCC7A0944}"/>
          </ac:spMkLst>
        </pc:spChg>
        <pc:spChg chg="mod">
          <ac:chgData name="Hanna Lancaster" userId="9861669f-8e0a-44fb-b6b3-566a94e93a04" providerId="ADAL" clId="{ACE5F849-4B58-4A30-B604-01DBF45416A1}" dt="2025-09-24T16:03:18.057" v="2705" actId="14100"/>
          <ac:spMkLst>
            <pc:docMk/>
            <pc:sldMk cId="1003237533" sldId="475"/>
            <ac:spMk id="9" creationId="{C4987360-BB93-99E3-DC35-A06501B5B3E1}"/>
          </ac:spMkLst>
        </pc:spChg>
        <pc:grpChg chg="mod">
          <ac:chgData name="Hanna Lancaster" userId="9861669f-8e0a-44fb-b6b3-566a94e93a04" providerId="ADAL" clId="{ACE5F849-4B58-4A30-B604-01DBF45416A1}" dt="2025-09-24T16:03:31.059" v="2706" actId="14100"/>
          <ac:grpSpMkLst>
            <pc:docMk/>
            <pc:sldMk cId="1003237533" sldId="475"/>
            <ac:grpSpMk id="2" creationId="{89B77249-D91A-B7D6-1D04-D6F6D0D9A1AD}"/>
          </ac:grpSpMkLst>
        </pc:grpChg>
      </pc:sldChg>
      <pc:sldChg chg="addSp delSp modSp add mod">
        <pc:chgData name="Hanna Lancaster" userId="9861669f-8e0a-44fb-b6b3-566a94e93a04" providerId="ADAL" clId="{ACE5F849-4B58-4A30-B604-01DBF45416A1}" dt="2025-09-24T17:14:45.514" v="3803" actId="164"/>
        <pc:sldMkLst>
          <pc:docMk/>
          <pc:sldMk cId="1584860641" sldId="476"/>
        </pc:sldMkLst>
        <pc:spChg chg="add mod">
          <ac:chgData name="Hanna Lancaster" userId="9861669f-8e0a-44fb-b6b3-566a94e93a04" providerId="ADAL" clId="{ACE5F849-4B58-4A30-B604-01DBF45416A1}" dt="2025-09-24T17:14:45.514" v="3803" actId="164"/>
          <ac:spMkLst>
            <pc:docMk/>
            <pc:sldMk cId="1584860641" sldId="476"/>
            <ac:spMk id="7" creationId="{E2DF0D59-E57A-A392-D227-39E6B075EB53}"/>
          </ac:spMkLst>
        </pc:spChg>
        <pc:picChg chg="mod">
          <ac:chgData name="Hanna Lancaster" userId="9861669f-8e0a-44fb-b6b3-566a94e93a04" providerId="ADAL" clId="{ACE5F849-4B58-4A30-B604-01DBF45416A1}" dt="2025-09-24T17:14:45.514" v="3803" actId="164"/>
          <ac:picMkLst>
            <pc:docMk/>
            <pc:sldMk cId="1584860641" sldId="476"/>
            <ac:picMk id="5122" creationId="{CBE4D3B6-CB16-9C44-5AC1-01F81555A9E3}"/>
          </ac:picMkLst>
        </pc:picChg>
      </pc:sldChg>
      <pc:sldChg chg="addSp delSp modSp add mod">
        <pc:chgData name="Hanna Lancaster" userId="9861669f-8e0a-44fb-b6b3-566a94e93a04" providerId="ADAL" clId="{ACE5F849-4B58-4A30-B604-01DBF45416A1}" dt="2025-09-25T18:26:08.762" v="3852" actId="167"/>
        <pc:sldMkLst>
          <pc:docMk/>
          <pc:sldMk cId="1635147034" sldId="477"/>
        </pc:sldMkLst>
        <pc:spChg chg="mod">
          <ac:chgData name="Hanna Lancaster" userId="9861669f-8e0a-44fb-b6b3-566a94e93a04" providerId="ADAL" clId="{ACE5F849-4B58-4A30-B604-01DBF45416A1}" dt="2025-09-25T18:23:29.390" v="3830" actId="20577"/>
          <ac:spMkLst>
            <pc:docMk/>
            <pc:sldMk cId="1635147034" sldId="477"/>
            <ac:spMk id="6" creationId="{05FFFC1F-34F4-DA47-8A3F-9001E37355C1}"/>
          </ac:spMkLst>
        </pc:spChg>
        <pc:picChg chg="add mod">
          <ac:chgData name="Hanna Lancaster" userId="9861669f-8e0a-44fb-b6b3-566a94e93a04" providerId="ADAL" clId="{ACE5F849-4B58-4A30-B604-01DBF45416A1}" dt="2025-09-25T18:26:08.762" v="3852" actId="167"/>
          <ac:picMkLst>
            <pc:docMk/>
            <pc:sldMk cId="1635147034" sldId="477"/>
            <ac:picMk id="1028" creationId="{CEF43227-363B-3EE4-1138-83596944546E}"/>
          </ac:picMkLst>
        </pc:picChg>
      </pc:sldChg>
      <pc:sldChg chg="addSp delSp modSp add mod ord">
        <pc:chgData name="Hanna Lancaster" userId="9861669f-8e0a-44fb-b6b3-566a94e93a04" providerId="ADAL" clId="{ACE5F849-4B58-4A30-B604-01DBF45416A1}" dt="2025-09-25T18:45:59.160" v="4307" actId="20577"/>
        <pc:sldMkLst>
          <pc:docMk/>
          <pc:sldMk cId="3244127153" sldId="478"/>
        </pc:sldMkLst>
        <pc:spChg chg="mod">
          <ac:chgData name="Hanna Lancaster" userId="9861669f-8e0a-44fb-b6b3-566a94e93a04" providerId="ADAL" clId="{ACE5F849-4B58-4A30-B604-01DBF45416A1}" dt="2025-09-25T18:45:59.160" v="4307" actId="20577"/>
          <ac:spMkLst>
            <pc:docMk/>
            <pc:sldMk cId="3244127153" sldId="478"/>
            <ac:spMk id="4" creationId="{89BA500A-3185-12E5-58C9-ACBB51EECD79}"/>
          </ac:spMkLst>
        </pc:spChg>
        <pc:spChg chg="add mod">
          <ac:chgData name="Hanna Lancaster" userId="9861669f-8e0a-44fb-b6b3-566a94e93a04" providerId="ADAL" clId="{ACE5F849-4B58-4A30-B604-01DBF45416A1}" dt="2025-09-25T18:37:42.733" v="4176" actId="1076"/>
          <ac:spMkLst>
            <pc:docMk/>
            <pc:sldMk cId="3244127153" sldId="478"/>
            <ac:spMk id="7" creationId="{247F8958-09F2-249B-2012-26CCCE19534D}"/>
          </ac:spMkLst>
        </pc:spChg>
        <pc:picChg chg="mod">
          <ac:chgData name="Hanna Lancaster" userId="9861669f-8e0a-44fb-b6b3-566a94e93a04" providerId="ADAL" clId="{ACE5F849-4B58-4A30-B604-01DBF45416A1}" dt="2025-09-25T18:34:19.630" v="4025" actId="14100"/>
          <ac:picMkLst>
            <pc:docMk/>
            <pc:sldMk cId="3244127153" sldId="478"/>
            <ac:picMk id="3" creationId="{E5ABE1CC-418E-049D-18CD-AE44D67EE457}"/>
          </ac:picMkLst>
        </pc:picChg>
      </pc:sldChg>
      <pc:sldChg chg="addSp delSp modSp add del mod">
        <pc:chgData name="Hanna Lancaster" userId="9861669f-8e0a-44fb-b6b3-566a94e93a04" providerId="ADAL" clId="{ACE5F849-4B58-4A30-B604-01DBF45416A1}" dt="2025-09-25T18:43:19.824" v="4298" actId="47"/>
        <pc:sldMkLst>
          <pc:docMk/>
          <pc:sldMk cId="277837620" sldId="479"/>
        </pc:sldMkLst>
      </pc:sldChg>
      <pc:sldChg chg="addSp delSp modSp add mod">
        <pc:chgData name="Hanna Lancaster" userId="9861669f-8e0a-44fb-b6b3-566a94e93a04" providerId="ADAL" clId="{ACE5F849-4B58-4A30-B604-01DBF45416A1}" dt="2025-09-25T18:55:05.101" v="4562" actId="14100"/>
        <pc:sldMkLst>
          <pc:docMk/>
          <pc:sldMk cId="2910031515" sldId="479"/>
        </pc:sldMkLst>
        <pc:spChg chg="mod">
          <ac:chgData name="Hanna Lancaster" userId="9861669f-8e0a-44fb-b6b3-566a94e93a04" providerId="ADAL" clId="{ACE5F849-4B58-4A30-B604-01DBF45416A1}" dt="2025-09-25T18:53:39.093" v="4543" actId="20577"/>
          <ac:spMkLst>
            <pc:docMk/>
            <pc:sldMk cId="2910031515" sldId="479"/>
            <ac:spMk id="6" creationId="{C21D2D70-37C8-7490-7F48-E8328032ABAF}"/>
          </ac:spMkLst>
        </pc:spChg>
        <pc:picChg chg="add mod">
          <ac:chgData name="Hanna Lancaster" userId="9861669f-8e0a-44fb-b6b3-566a94e93a04" providerId="ADAL" clId="{ACE5F849-4B58-4A30-B604-01DBF45416A1}" dt="2025-09-25T18:55:05.101" v="4562" actId="14100"/>
          <ac:picMkLst>
            <pc:docMk/>
            <pc:sldMk cId="2910031515" sldId="479"/>
            <ac:picMk id="2050" creationId="{7DD7D7C7-1920-E5A9-7552-3811BC4AB44F}"/>
          </ac:picMkLst>
        </pc:picChg>
      </pc:sldChg>
      <pc:sldChg chg="addSp delSp modSp new mod">
        <pc:chgData name="Hanna Lancaster" userId="9861669f-8e0a-44fb-b6b3-566a94e93a04" providerId="ADAL" clId="{ACE5F849-4B58-4A30-B604-01DBF45416A1}" dt="2025-09-29T14:25:06.674" v="7421" actId="1035"/>
        <pc:sldMkLst>
          <pc:docMk/>
          <pc:sldMk cId="1099750861" sldId="480"/>
        </pc:sldMkLst>
        <pc:spChg chg="mod">
          <ac:chgData name="Hanna Lancaster" userId="9861669f-8e0a-44fb-b6b3-566a94e93a04" providerId="ADAL" clId="{ACE5F849-4B58-4A30-B604-01DBF45416A1}" dt="2025-09-29T14:25:06.674" v="7421" actId="1035"/>
          <ac:spMkLst>
            <pc:docMk/>
            <pc:sldMk cId="1099750861" sldId="480"/>
            <ac:spMk id="2" creationId="{13E40B23-FA6F-5424-00A4-4BE14CDFD258}"/>
          </ac:spMkLst>
        </pc:spChg>
        <pc:spChg chg="add mod">
          <ac:chgData name="Hanna Lancaster" userId="9861669f-8e0a-44fb-b6b3-566a94e93a04" providerId="ADAL" clId="{ACE5F849-4B58-4A30-B604-01DBF45416A1}" dt="2025-09-25T19:29:46.968" v="5514" actId="1035"/>
          <ac:spMkLst>
            <pc:docMk/>
            <pc:sldMk cId="1099750861" sldId="480"/>
            <ac:spMk id="4" creationId="{C91362FB-B741-FEA8-EDA5-42BF718000F0}"/>
          </ac:spMkLst>
        </pc:spChg>
        <pc:spChg chg="add mod">
          <ac:chgData name="Hanna Lancaster" userId="9861669f-8e0a-44fb-b6b3-566a94e93a04" providerId="ADAL" clId="{ACE5F849-4B58-4A30-B604-01DBF45416A1}" dt="2025-09-25T19:03:57.542" v="4743" actId="12789"/>
          <ac:spMkLst>
            <pc:docMk/>
            <pc:sldMk cId="1099750861" sldId="480"/>
            <ac:spMk id="6" creationId="{93F3D35E-6E2B-C20A-51A1-23F792D81D34}"/>
          </ac:spMkLst>
        </pc:spChg>
        <pc:spChg chg="add mod">
          <ac:chgData name="Hanna Lancaster" userId="9861669f-8e0a-44fb-b6b3-566a94e93a04" providerId="ADAL" clId="{ACE5F849-4B58-4A30-B604-01DBF45416A1}" dt="2025-09-25T19:02:47.833" v="4737" actId="465"/>
          <ac:spMkLst>
            <pc:docMk/>
            <pc:sldMk cId="1099750861" sldId="480"/>
            <ac:spMk id="7" creationId="{7901FD78-BEEC-C052-95F8-713972BA35E6}"/>
          </ac:spMkLst>
        </pc:spChg>
        <pc:spChg chg="add mod">
          <ac:chgData name="Hanna Lancaster" userId="9861669f-8e0a-44fb-b6b3-566a94e93a04" providerId="ADAL" clId="{ACE5F849-4B58-4A30-B604-01DBF45416A1}" dt="2025-09-25T19:02:29.019" v="4735" actId="113"/>
          <ac:spMkLst>
            <pc:docMk/>
            <pc:sldMk cId="1099750861" sldId="480"/>
            <ac:spMk id="8" creationId="{5F8EF791-1AC1-7601-4A3A-F172F0554532}"/>
          </ac:spMkLst>
        </pc:spChg>
        <pc:picChg chg="add mod">
          <ac:chgData name="Hanna Lancaster" userId="9861669f-8e0a-44fb-b6b3-566a94e93a04" providerId="ADAL" clId="{ACE5F849-4B58-4A30-B604-01DBF45416A1}" dt="2025-09-25T19:04:00.563" v="4744" actId="571"/>
          <ac:picMkLst>
            <pc:docMk/>
            <pc:sldMk cId="1099750861" sldId="480"/>
            <ac:picMk id="9" creationId="{88C4A1A7-C890-2F83-C8BA-0A51B7A4AFED}"/>
          </ac:picMkLst>
        </pc:picChg>
        <pc:picChg chg="add mod">
          <ac:chgData name="Hanna Lancaster" userId="9861669f-8e0a-44fb-b6b3-566a94e93a04" providerId="ADAL" clId="{ACE5F849-4B58-4A30-B604-01DBF45416A1}" dt="2025-09-25T19:04:03.958" v="4745" actId="571"/>
          <ac:picMkLst>
            <pc:docMk/>
            <pc:sldMk cId="1099750861" sldId="480"/>
            <ac:picMk id="10" creationId="{DBA149A3-61FF-329A-9CCF-C91183F5CBA5}"/>
          </ac:picMkLst>
        </pc:picChg>
        <pc:picChg chg="add del mod">
          <ac:chgData name="Hanna Lancaster" userId="9861669f-8e0a-44fb-b6b3-566a94e93a04" providerId="ADAL" clId="{ACE5F849-4B58-4A30-B604-01DBF45416A1}" dt="2025-09-25T18:57:36.680" v="4650" actId="1076"/>
          <ac:picMkLst>
            <pc:docMk/>
            <pc:sldMk cId="1099750861" sldId="480"/>
            <ac:picMk id="3074" creationId="{250361CA-24B9-8F98-A53E-B7711481E5ED}"/>
          </ac:picMkLst>
        </pc:picChg>
        <pc:picChg chg="add mod">
          <ac:chgData name="Hanna Lancaster" userId="9861669f-8e0a-44fb-b6b3-566a94e93a04" providerId="ADAL" clId="{ACE5F849-4B58-4A30-B604-01DBF45416A1}" dt="2025-09-25T19:03:57.542" v="4743" actId="12789"/>
          <ac:picMkLst>
            <pc:docMk/>
            <pc:sldMk cId="1099750861" sldId="480"/>
            <ac:picMk id="3082" creationId="{1B2CD1CD-CDDE-1182-EA3C-76AE1C9A1E91}"/>
          </ac:picMkLst>
        </pc:picChg>
      </pc:sldChg>
      <pc:sldChg chg="addSp delSp modSp add mod modClrScheme chgLayout">
        <pc:chgData name="Hanna Lancaster" userId="9861669f-8e0a-44fb-b6b3-566a94e93a04" providerId="ADAL" clId="{ACE5F849-4B58-4A30-B604-01DBF45416A1}" dt="2025-09-29T14:25:16.217" v="7426" actId="1035"/>
        <pc:sldMkLst>
          <pc:docMk/>
          <pc:sldMk cId="1609601401" sldId="481"/>
        </pc:sldMkLst>
        <pc:spChg chg="mod">
          <ac:chgData name="Hanna Lancaster" userId="9861669f-8e0a-44fb-b6b3-566a94e93a04" providerId="ADAL" clId="{ACE5F849-4B58-4A30-B604-01DBF45416A1}" dt="2025-09-29T14:25:16.217" v="7426" actId="1035"/>
          <ac:spMkLst>
            <pc:docMk/>
            <pc:sldMk cId="1609601401" sldId="481"/>
            <ac:spMk id="2" creationId="{8199D4C9-9065-5025-7ABF-F0B3AB659985}"/>
          </ac:spMkLst>
        </pc:spChg>
        <pc:spChg chg="mod">
          <ac:chgData name="Hanna Lancaster" userId="9861669f-8e0a-44fb-b6b3-566a94e93a04" providerId="ADAL" clId="{ACE5F849-4B58-4A30-B604-01DBF45416A1}" dt="2025-09-25T19:29:48.446" v="5517" actId="1035"/>
          <ac:spMkLst>
            <pc:docMk/>
            <pc:sldMk cId="1609601401" sldId="481"/>
            <ac:spMk id="4" creationId="{B31C36B5-DA4F-122F-D391-B0953BCAD8A2}"/>
          </ac:spMkLst>
        </pc:spChg>
        <pc:spChg chg="add mod">
          <ac:chgData name="Hanna Lancaster" userId="9861669f-8e0a-44fb-b6b3-566a94e93a04" providerId="ADAL" clId="{ACE5F849-4B58-4A30-B604-01DBF45416A1}" dt="2025-09-25T19:10:39.964" v="4967" actId="6549"/>
          <ac:spMkLst>
            <pc:docMk/>
            <pc:sldMk cId="1609601401" sldId="481"/>
            <ac:spMk id="5" creationId="{6C525999-2A23-199D-3548-CBD34672DD33}"/>
          </ac:spMkLst>
        </pc:spChg>
        <pc:picChg chg="add mod">
          <ac:chgData name="Hanna Lancaster" userId="9861669f-8e0a-44fb-b6b3-566a94e93a04" providerId="ADAL" clId="{ACE5F849-4B58-4A30-B604-01DBF45416A1}" dt="2025-09-25T19:10:24.302" v="4962" actId="1076"/>
          <ac:picMkLst>
            <pc:docMk/>
            <pc:sldMk cId="1609601401" sldId="481"/>
            <ac:picMk id="5126" creationId="{F82D0684-A4BF-C85B-7935-C5142C2F9E7F}"/>
          </ac:picMkLst>
        </pc:picChg>
      </pc:sldChg>
      <pc:sldChg chg="add del">
        <pc:chgData name="Hanna Lancaster" userId="9861669f-8e0a-44fb-b6b3-566a94e93a04" providerId="ADAL" clId="{ACE5F849-4B58-4A30-B604-01DBF45416A1}" dt="2025-09-25T19:05:07.159" v="4774"/>
        <pc:sldMkLst>
          <pc:docMk/>
          <pc:sldMk cId="1664559174" sldId="482"/>
        </pc:sldMkLst>
      </pc:sldChg>
      <pc:sldChg chg="addSp delSp modSp add mod">
        <pc:chgData name="Hanna Lancaster" userId="9861669f-8e0a-44fb-b6b3-566a94e93a04" providerId="ADAL" clId="{ACE5F849-4B58-4A30-B604-01DBF45416A1}" dt="2025-09-29T14:25:23.778" v="7429" actId="1035"/>
        <pc:sldMkLst>
          <pc:docMk/>
          <pc:sldMk cId="2816891994" sldId="482"/>
        </pc:sldMkLst>
        <pc:spChg chg="mod">
          <ac:chgData name="Hanna Lancaster" userId="9861669f-8e0a-44fb-b6b3-566a94e93a04" providerId="ADAL" clId="{ACE5F849-4B58-4A30-B604-01DBF45416A1}" dt="2025-09-29T14:25:23.778" v="7429" actId="1035"/>
          <ac:spMkLst>
            <pc:docMk/>
            <pc:sldMk cId="2816891994" sldId="482"/>
            <ac:spMk id="2" creationId="{1B3BFE93-FBE0-8AFC-76C2-BC5E0610B3C4}"/>
          </ac:spMkLst>
        </pc:spChg>
        <pc:spChg chg="add mod">
          <ac:chgData name="Hanna Lancaster" userId="9861669f-8e0a-44fb-b6b3-566a94e93a04" providerId="ADAL" clId="{ACE5F849-4B58-4A30-B604-01DBF45416A1}" dt="2025-09-25T19:29:46.193" v="5512" actId="1035"/>
          <ac:spMkLst>
            <pc:docMk/>
            <pc:sldMk cId="2816891994" sldId="482"/>
            <ac:spMk id="7" creationId="{A6DFC857-4154-450A-AE90-50F0413D043B}"/>
          </ac:spMkLst>
        </pc:spChg>
        <pc:picChg chg="add mod">
          <ac:chgData name="Hanna Lancaster" userId="9861669f-8e0a-44fb-b6b3-566a94e93a04" providerId="ADAL" clId="{ACE5F849-4B58-4A30-B604-01DBF45416A1}" dt="2025-09-25T19:12:31.853" v="5029" actId="14100"/>
          <ac:picMkLst>
            <pc:docMk/>
            <pc:sldMk cId="2816891994" sldId="482"/>
            <ac:picMk id="7174" creationId="{4D10EA08-1726-E003-21B7-9A2DD6218CB2}"/>
          </ac:picMkLst>
        </pc:picChg>
      </pc:sldChg>
      <pc:sldChg chg="modSp add del">
        <pc:chgData name="Hanna Lancaster" userId="9861669f-8e0a-44fb-b6b3-566a94e93a04" providerId="ADAL" clId="{ACE5F849-4B58-4A30-B604-01DBF45416A1}" dt="2025-09-25T19:11:40.518" v="5019" actId="47"/>
        <pc:sldMkLst>
          <pc:docMk/>
          <pc:sldMk cId="2599879718" sldId="483"/>
        </pc:sldMkLst>
      </pc:sldChg>
      <pc:sldChg chg="addSp delSp modSp add mod">
        <pc:chgData name="Hanna Lancaster" userId="9861669f-8e0a-44fb-b6b3-566a94e93a04" providerId="ADAL" clId="{ACE5F849-4B58-4A30-B604-01DBF45416A1}" dt="2025-09-29T14:25:31.491" v="7432" actId="1035"/>
        <pc:sldMkLst>
          <pc:docMk/>
          <pc:sldMk cId="3794143372" sldId="483"/>
        </pc:sldMkLst>
        <pc:spChg chg="mod">
          <ac:chgData name="Hanna Lancaster" userId="9861669f-8e0a-44fb-b6b3-566a94e93a04" providerId="ADAL" clId="{ACE5F849-4B58-4A30-B604-01DBF45416A1}" dt="2025-09-29T14:25:31.491" v="7432" actId="1035"/>
          <ac:spMkLst>
            <pc:docMk/>
            <pc:sldMk cId="3794143372" sldId="483"/>
            <ac:spMk id="2" creationId="{DED08ACB-8C85-7D64-88D9-A41270F4C737}"/>
          </ac:spMkLst>
        </pc:spChg>
        <pc:picChg chg="add mod">
          <ac:chgData name="Hanna Lancaster" userId="9861669f-8e0a-44fb-b6b3-566a94e93a04" providerId="ADAL" clId="{ACE5F849-4B58-4A30-B604-01DBF45416A1}" dt="2025-09-25T19:18:48.692" v="5114" actId="14100"/>
          <ac:picMkLst>
            <pc:docMk/>
            <pc:sldMk cId="3794143372" sldId="483"/>
            <ac:picMk id="4" creationId="{1AE02038-4E03-F320-C88B-10340F00EECD}"/>
          </ac:picMkLst>
        </pc:picChg>
      </pc:sldChg>
      <pc:sldChg chg="addSp delSp modSp add mod">
        <pc:chgData name="Hanna Lancaster" userId="9861669f-8e0a-44fb-b6b3-566a94e93a04" providerId="ADAL" clId="{ACE5F849-4B58-4A30-B604-01DBF45416A1}" dt="2025-09-25T19:22:04.095" v="5170"/>
        <pc:sldMkLst>
          <pc:docMk/>
          <pc:sldMk cId="2478194349" sldId="484"/>
        </pc:sldMkLst>
        <pc:spChg chg="mod">
          <ac:chgData name="Hanna Lancaster" userId="9861669f-8e0a-44fb-b6b3-566a94e93a04" providerId="ADAL" clId="{ACE5F849-4B58-4A30-B604-01DBF45416A1}" dt="2025-09-25T19:21:00.819" v="5153" actId="20577"/>
          <ac:spMkLst>
            <pc:docMk/>
            <pc:sldMk cId="2478194349" sldId="484"/>
            <ac:spMk id="6" creationId="{1962B570-D6F0-BC78-9735-9F91B4DA9717}"/>
          </ac:spMkLst>
        </pc:spChg>
        <pc:picChg chg="add mod">
          <ac:chgData name="Hanna Lancaster" userId="9861669f-8e0a-44fb-b6b3-566a94e93a04" providerId="ADAL" clId="{ACE5F849-4B58-4A30-B604-01DBF45416A1}" dt="2025-09-25T19:22:04.095" v="5170"/>
          <ac:picMkLst>
            <pc:docMk/>
            <pc:sldMk cId="2478194349" sldId="484"/>
            <ac:picMk id="8196" creationId="{C6D871B7-08E5-56B1-7010-B48E78ED523B}"/>
          </ac:picMkLst>
        </pc:picChg>
      </pc:sldChg>
      <pc:sldChg chg="add del">
        <pc:chgData name="Hanna Lancaster" userId="9861669f-8e0a-44fb-b6b3-566a94e93a04" providerId="ADAL" clId="{ACE5F849-4B58-4A30-B604-01DBF45416A1}" dt="2025-09-25T19:45:01.557" v="6037" actId="47"/>
        <pc:sldMkLst>
          <pc:docMk/>
          <pc:sldMk cId="4073964364" sldId="485"/>
        </pc:sldMkLst>
      </pc:sldChg>
      <pc:sldChg chg="addSp delSp modSp new mod">
        <pc:chgData name="Hanna Lancaster" userId="9861669f-8e0a-44fb-b6b3-566a94e93a04" providerId="ADAL" clId="{ACE5F849-4B58-4A30-B604-01DBF45416A1}" dt="2025-09-29T14:25:37.494" v="7435" actId="1035"/>
        <pc:sldMkLst>
          <pc:docMk/>
          <pc:sldMk cId="1740253527" sldId="486"/>
        </pc:sldMkLst>
        <pc:spChg chg="mod">
          <ac:chgData name="Hanna Lancaster" userId="9861669f-8e0a-44fb-b6b3-566a94e93a04" providerId="ADAL" clId="{ACE5F849-4B58-4A30-B604-01DBF45416A1}" dt="2025-09-29T14:25:37.494" v="7435" actId="1035"/>
          <ac:spMkLst>
            <pc:docMk/>
            <pc:sldMk cId="1740253527" sldId="486"/>
            <ac:spMk id="2" creationId="{787A95C3-6CF3-DF31-02B4-77CAF85A85D4}"/>
          </ac:spMkLst>
        </pc:spChg>
        <pc:spChg chg="add mod">
          <ac:chgData name="Hanna Lancaster" userId="9861669f-8e0a-44fb-b6b3-566a94e93a04" providerId="ADAL" clId="{ACE5F849-4B58-4A30-B604-01DBF45416A1}" dt="2025-09-25T19:43:32.333" v="6027" actId="1035"/>
          <ac:spMkLst>
            <pc:docMk/>
            <pc:sldMk cId="1740253527" sldId="486"/>
            <ac:spMk id="6" creationId="{FC3CF4CB-A82B-4026-90D0-554D5515C7FD}"/>
          </ac:spMkLst>
        </pc:spChg>
        <pc:spChg chg="add mod">
          <ac:chgData name="Hanna Lancaster" userId="9861669f-8e0a-44fb-b6b3-566a94e93a04" providerId="ADAL" clId="{ACE5F849-4B58-4A30-B604-01DBF45416A1}" dt="2025-09-25T19:43:32.333" v="6027" actId="1035"/>
          <ac:spMkLst>
            <pc:docMk/>
            <pc:sldMk cId="1740253527" sldId="486"/>
            <ac:spMk id="7" creationId="{AC636ED9-4D4E-D0C2-EC95-A85DB9065594}"/>
          </ac:spMkLst>
        </pc:spChg>
        <pc:spChg chg="add mod">
          <ac:chgData name="Hanna Lancaster" userId="9861669f-8e0a-44fb-b6b3-566a94e93a04" providerId="ADAL" clId="{ACE5F849-4B58-4A30-B604-01DBF45416A1}" dt="2025-09-25T19:43:32.333" v="6027" actId="1035"/>
          <ac:spMkLst>
            <pc:docMk/>
            <pc:sldMk cId="1740253527" sldId="486"/>
            <ac:spMk id="10" creationId="{09A9CA92-4ADF-8841-6713-4C807043B528}"/>
          </ac:spMkLst>
        </pc:spChg>
        <pc:spChg chg="add mod">
          <ac:chgData name="Hanna Lancaster" userId="9861669f-8e0a-44fb-b6b3-566a94e93a04" providerId="ADAL" clId="{ACE5F849-4B58-4A30-B604-01DBF45416A1}" dt="2025-09-25T19:43:32.333" v="6027" actId="1035"/>
          <ac:spMkLst>
            <pc:docMk/>
            <pc:sldMk cId="1740253527" sldId="486"/>
            <ac:spMk id="11" creationId="{C714D5BB-B62A-B821-A97B-57377B9312F9}"/>
          </ac:spMkLst>
        </pc:spChg>
        <pc:spChg chg="add mod">
          <ac:chgData name="Hanna Lancaster" userId="9861669f-8e0a-44fb-b6b3-566a94e93a04" providerId="ADAL" clId="{ACE5F849-4B58-4A30-B604-01DBF45416A1}" dt="2025-09-25T19:44:30.902" v="6034" actId="1036"/>
          <ac:spMkLst>
            <pc:docMk/>
            <pc:sldMk cId="1740253527" sldId="486"/>
            <ac:spMk id="12" creationId="{C5744F60-47CC-B125-3944-701AC3D48AE3}"/>
          </ac:spMkLst>
        </pc:spChg>
        <pc:spChg chg="add mod">
          <ac:chgData name="Hanna Lancaster" userId="9861669f-8e0a-44fb-b6b3-566a94e93a04" providerId="ADAL" clId="{ACE5F849-4B58-4A30-B604-01DBF45416A1}" dt="2025-09-25T19:44:30.902" v="6034" actId="1036"/>
          <ac:spMkLst>
            <pc:docMk/>
            <pc:sldMk cId="1740253527" sldId="486"/>
            <ac:spMk id="14" creationId="{95CC1F30-DB2E-D34A-35ED-C0B9C999D85E}"/>
          </ac:spMkLst>
        </pc:spChg>
        <pc:spChg chg="add mod">
          <ac:chgData name="Hanna Lancaster" userId="9861669f-8e0a-44fb-b6b3-566a94e93a04" providerId="ADAL" clId="{ACE5F849-4B58-4A30-B604-01DBF45416A1}" dt="2025-09-25T19:43:32.333" v="6027" actId="1035"/>
          <ac:spMkLst>
            <pc:docMk/>
            <pc:sldMk cId="1740253527" sldId="486"/>
            <ac:spMk id="15" creationId="{4BF8A4E5-115E-1FF3-925D-979B99870019}"/>
          </ac:spMkLst>
        </pc:spChg>
        <pc:picChg chg="add mod modCrop">
          <ac:chgData name="Hanna Lancaster" userId="9861669f-8e0a-44fb-b6b3-566a94e93a04" providerId="ADAL" clId="{ACE5F849-4B58-4A30-B604-01DBF45416A1}" dt="2025-09-25T19:44:45.988" v="6035" actId="14100"/>
          <ac:picMkLst>
            <pc:docMk/>
            <pc:sldMk cId="1740253527" sldId="486"/>
            <ac:picMk id="5" creationId="{E715121C-6F7B-57E0-6104-4D3380C0290F}"/>
          </ac:picMkLst>
        </pc:picChg>
        <pc:picChg chg="add mod modCrop">
          <ac:chgData name="Hanna Lancaster" userId="9861669f-8e0a-44fb-b6b3-566a94e93a04" providerId="ADAL" clId="{ACE5F849-4B58-4A30-B604-01DBF45416A1}" dt="2025-09-25T19:44:47.598" v="6036" actId="14100"/>
          <ac:picMkLst>
            <pc:docMk/>
            <pc:sldMk cId="1740253527" sldId="486"/>
            <ac:picMk id="9" creationId="{594C3F51-527A-DF9F-8B82-E3873F8CD347}"/>
          </ac:picMkLst>
        </pc:picChg>
      </pc:sldChg>
      <pc:sldChg chg="addSp delSp modSp add mod">
        <pc:chgData name="Hanna Lancaster" userId="9861669f-8e0a-44fb-b6b3-566a94e93a04" providerId="ADAL" clId="{ACE5F849-4B58-4A30-B604-01DBF45416A1}" dt="2025-09-25T20:02:02.664" v="6746" actId="207"/>
        <pc:sldMkLst>
          <pc:docMk/>
          <pc:sldMk cId="2244532416" sldId="487"/>
        </pc:sldMkLst>
        <pc:spChg chg="mod">
          <ac:chgData name="Hanna Lancaster" userId="9861669f-8e0a-44fb-b6b3-566a94e93a04" providerId="ADAL" clId="{ACE5F849-4B58-4A30-B604-01DBF45416A1}" dt="2025-09-25T19:53:27.478" v="6187" actId="1035"/>
          <ac:spMkLst>
            <pc:docMk/>
            <pc:sldMk cId="2244532416" sldId="487"/>
            <ac:spMk id="2" creationId="{B509A4A4-4996-26CD-B554-FBD3CD123AF0}"/>
          </ac:spMkLst>
        </pc:spChg>
        <pc:spChg chg="add mod">
          <ac:chgData name="Hanna Lancaster" userId="9861669f-8e0a-44fb-b6b3-566a94e93a04" providerId="ADAL" clId="{ACE5F849-4B58-4A30-B604-01DBF45416A1}" dt="2025-09-25T20:02:02.664" v="6746" actId="207"/>
          <ac:spMkLst>
            <pc:docMk/>
            <pc:sldMk cId="2244532416" sldId="487"/>
            <ac:spMk id="3" creationId="{BCD157E4-B329-7AFE-D9D3-745042670E48}"/>
          </ac:spMkLst>
        </pc:spChg>
      </pc:sldChg>
      <pc:sldChg chg="addSp delSp modSp add mod">
        <pc:chgData name="Hanna Lancaster" userId="9861669f-8e0a-44fb-b6b3-566a94e93a04" providerId="ADAL" clId="{ACE5F849-4B58-4A30-B604-01DBF45416A1}" dt="2025-09-29T15:33:03.435" v="9154"/>
        <pc:sldMkLst>
          <pc:docMk/>
          <pc:sldMk cId="3343796365" sldId="488"/>
        </pc:sldMkLst>
        <pc:spChg chg="mod">
          <ac:chgData name="Hanna Lancaster" userId="9861669f-8e0a-44fb-b6b3-566a94e93a04" providerId="ADAL" clId="{ACE5F849-4B58-4A30-B604-01DBF45416A1}" dt="2025-09-29T15:28:24.472" v="9117"/>
          <ac:spMkLst>
            <pc:docMk/>
            <pc:sldMk cId="3343796365" sldId="488"/>
            <ac:spMk id="6" creationId="{95F08875-F0BB-A316-51EE-1367110FBA53}"/>
          </ac:spMkLst>
        </pc:spChg>
        <pc:picChg chg="add del mod">
          <ac:chgData name="Hanna Lancaster" userId="9861669f-8e0a-44fb-b6b3-566a94e93a04" providerId="ADAL" clId="{ACE5F849-4B58-4A30-B604-01DBF45416A1}" dt="2025-09-29T15:30:42.870" v="9138" actId="478"/>
          <ac:picMkLst>
            <pc:docMk/>
            <pc:sldMk cId="3343796365" sldId="488"/>
            <ac:picMk id="2050" creationId="{FBC70BC9-6BA9-45E1-110F-2421CB1EEF0F}"/>
          </ac:picMkLst>
        </pc:picChg>
        <pc:picChg chg="add mod">
          <ac:chgData name="Hanna Lancaster" userId="9861669f-8e0a-44fb-b6b3-566a94e93a04" providerId="ADAL" clId="{ACE5F849-4B58-4A30-B604-01DBF45416A1}" dt="2025-09-29T15:33:03.435" v="9154"/>
          <ac:picMkLst>
            <pc:docMk/>
            <pc:sldMk cId="3343796365" sldId="488"/>
            <ac:picMk id="2052" creationId="{F30102F8-7CAC-5747-F1EC-324ACF7520A5}"/>
          </ac:picMkLst>
        </pc:picChg>
        <pc:picChg chg="add del mod">
          <ac:chgData name="Hanna Lancaster" userId="9861669f-8e0a-44fb-b6b3-566a94e93a04" providerId="ADAL" clId="{ACE5F849-4B58-4A30-B604-01DBF45416A1}" dt="2025-09-29T15:28:30.061" v="9118" actId="478"/>
          <ac:picMkLst>
            <pc:docMk/>
            <pc:sldMk cId="3343796365" sldId="488"/>
            <ac:picMk id="8196" creationId="{736B444E-FDC6-921A-72AC-3BFC161467C7}"/>
          </ac:picMkLst>
        </pc:picChg>
      </pc:sldChg>
      <pc:sldChg chg="addSp delSp modSp add mod ord">
        <pc:chgData name="Hanna Lancaster" userId="9861669f-8e0a-44fb-b6b3-566a94e93a04" providerId="ADAL" clId="{ACE5F849-4B58-4A30-B604-01DBF45416A1}" dt="2025-09-29T17:28:33.332" v="10778" actId="1076"/>
        <pc:sldMkLst>
          <pc:docMk/>
          <pc:sldMk cId="533866430" sldId="489"/>
        </pc:sldMkLst>
        <pc:spChg chg="mod">
          <ac:chgData name="Hanna Lancaster" userId="9861669f-8e0a-44fb-b6b3-566a94e93a04" providerId="ADAL" clId="{ACE5F849-4B58-4A30-B604-01DBF45416A1}" dt="2025-09-29T17:28:33.332" v="10778" actId="1076"/>
          <ac:spMkLst>
            <pc:docMk/>
            <pc:sldMk cId="533866430" sldId="489"/>
            <ac:spMk id="2" creationId="{93C56459-4B82-B089-0233-9090919C0D7F}"/>
          </ac:spMkLst>
        </pc:spChg>
        <pc:graphicFrameChg chg="add mod modGraphic">
          <ac:chgData name="Hanna Lancaster" userId="9861669f-8e0a-44fb-b6b3-566a94e93a04" providerId="ADAL" clId="{ACE5F849-4B58-4A30-B604-01DBF45416A1}" dt="2025-09-29T17:28:28.704" v="10776" actId="14100"/>
          <ac:graphicFrameMkLst>
            <pc:docMk/>
            <pc:sldMk cId="533866430" sldId="489"/>
            <ac:graphicFrameMk id="3" creationId="{2B70CA35-1BA4-A0ED-970D-D5F00048C3C8}"/>
          </ac:graphicFrameMkLst>
        </pc:graphicFrameChg>
        <pc:graphicFrameChg chg="add mod modGraphic">
          <ac:chgData name="Hanna Lancaster" userId="9861669f-8e0a-44fb-b6b3-566a94e93a04" providerId="ADAL" clId="{ACE5F849-4B58-4A30-B604-01DBF45416A1}" dt="2025-09-29T17:28:22.914" v="10774" actId="14100"/>
          <ac:graphicFrameMkLst>
            <pc:docMk/>
            <pc:sldMk cId="533866430" sldId="489"/>
            <ac:graphicFrameMk id="4" creationId="{D83BF9E5-B0D7-B783-DF23-ADBFE557961D}"/>
          </ac:graphicFrameMkLst>
        </pc:graphicFrameChg>
      </pc:sldChg>
      <pc:sldChg chg="modSp add mod">
        <pc:chgData name="Hanna Lancaster" userId="9861669f-8e0a-44fb-b6b3-566a94e93a04" providerId="ADAL" clId="{ACE5F849-4B58-4A30-B604-01DBF45416A1}" dt="2025-09-29T17:38:49.488" v="11170" actId="403"/>
        <pc:sldMkLst>
          <pc:docMk/>
          <pc:sldMk cId="140700633" sldId="490"/>
        </pc:sldMkLst>
        <pc:spChg chg="mod">
          <ac:chgData name="Hanna Lancaster" userId="9861669f-8e0a-44fb-b6b3-566a94e93a04" providerId="ADAL" clId="{ACE5F849-4B58-4A30-B604-01DBF45416A1}" dt="2025-09-29T17:38:49.488" v="11170" actId="403"/>
          <ac:spMkLst>
            <pc:docMk/>
            <pc:sldMk cId="140700633" sldId="490"/>
            <ac:spMk id="3" creationId="{00000000-0000-0000-0000-000000000000}"/>
          </ac:spMkLst>
        </pc:spChg>
      </pc:sldChg>
      <pc:sldChg chg="addSp delSp modSp add mod">
        <pc:chgData name="Hanna Lancaster" userId="9861669f-8e0a-44fb-b6b3-566a94e93a04" providerId="ADAL" clId="{ACE5F849-4B58-4A30-B604-01DBF45416A1}" dt="2025-09-29T17:39:23.180" v="11175" actId="1037"/>
        <pc:sldMkLst>
          <pc:docMk/>
          <pc:sldMk cId="1390323202" sldId="491"/>
        </pc:sldMkLst>
        <pc:spChg chg="del">
          <ac:chgData name="Hanna Lancaster" userId="9861669f-8e0a-44fb-b6b3-566a94e93a04" providerId="ADAL" clId="{ACE5F849-4B58-4A30-B604-01DBF45416A1}" dt="2025-09-29T17:36:01.291" v="11087" actId="478"/>
          <ac:spMkLst>
            <pc:docMk/>
            <pc:sldMk cId="1390323202" sldId="491"/>
            <ac:spMk id="2" creationId="{77A43F30-436F-3C92-49EF-CEF3AFA55BFE}"/>
          </ac:spMkLst>
        </pc:spChg>
        <pc:spChg chg="mod">
          <ac:chgData name="Hanna Lancaster" userId="9861669f-8e0a-44fb-b6b3-566a94e93a04" providerId="ADAL" clId="{ACE5F849-4B58-4A30-B604-01DBF45416A1}" dt="2025-09-29T17:35:17.301" v="11082" actId="554"/>
          <ac:spMkLst>
            <pc:docMk/>
            <pc:sldMk cId="1390323202" sldId="491"/>
            <ac:spMk id="3" creationId="{2AF460E7-ACC2-0DE7-EF7C-BBFCFA5E7569}"/>
          </ac:spMkLst>
        </pc:spChg>
        <pc:spChg chg="mod">
          <ac:chgData name="Hanna Lancaster" userId="9861669f-8e0a-44fb-b6b3-566a94e93a04" providerId="ADAL" clId="{ACE5F849-4B58-4A30-B604-01DBF45416A1}" dt="2025-09-29T17:34:54.339" v="11066" actId="1035"/>
          <ac:spMkLst>
            <pc:docMk/>
            <pc:sldMk cId="1390323202" sldId="491"/>
            <ac:spMk id="4" creationId="{0996C785-853C-217F-1DB4-6440C198CE2D}"/>
          </ac:spMkLst>
        </pc:spChg>
        <pc:spChg chg="mod">
          <ac:chgData name="Hanna Lancaster" userId="9861669f-8e0a-44fb-b6b3-566a94e93a04" providerId="ADAL" clId="{ACE5F849-4B58-4A30-B604-01DBF45416A1}" dt="2025-09-29T17:39:23.180" v="11175" actId="1037"/>
          <ac:spMkLst>
            <pc:docMk/>
            <pc:sldMk cId="1390323202" sldId="491"/>
            <ac:spMk id="5" creationId="{035AD3FA-64AE-7181-8A78-7C5A0724344F}"/>
          </ac:spMkLst>
        </pc:spChg>
        <pc:spChg chg="add del mod">
          <ac:chgData name="Hanna Lancaster" userId="9861669f-8e0a-44fb-b6b3-566a94e93a04" providerId="ADAL" clId="{ACE5F849-4B58-4A30-B604-01DBF45416A1}" dt="2025-09-29T17:36:05.477" v="11089" actId="478"/>
          <ac:spMkLst>
            <pc:docMk/>
            <pc:sldMk cId="1390323202" sldId="491"/>
            <ac:spMk id="8" creationId="{772F38A4-0C74-AB77-57A4-87727928A8E8}"/>
          </ac:spMkLst>
        </pc:spChg>
        <pc:spChg chg="add mod">
          <ac:chgData name="Hanna Lancaster" userId="9861669f-8e0a-44fb-b6b3-566a94e93a04" providerId="ADAL" clId="{ACE5F849-4B58-4A30-B604-01DBF45416A1}" dt="2025-09-29T17:36:01.551" v="11088"/>
          <ac:spMkLst>
            <pc:docMk/>
            <pc:sldMk cId="1390323202" sldId="491"/>
            <ac:spMk id="10" creationId="{FE226B83-B581-2F65-3890-4EED3A9E3688}"/>
          </ac:spMkLst>
        </pc:spChg>
        <pc:picChg chg="mod">
          <ac:chgData name="Hanna Lancaster" userId="9861669f-8e0a-44fb-b6b3-566a94e93a04" providerId="ADAL" clId="{ACE5F849-4B58-4A30-B604-01DBF45416A1}" dt="2025-09-29T17:35:34.645" v="11086" actId="1076"/>
          <ac:picMkLst>
            <pc:docMk/>
            <pc:sldMk cId="1390323202" sldId="491"/>
            <ac:picMk id="6" creationId="{B60290FC-4F99-9BDD-296F-AF0BB2CB4DD6}"/>
          </ac:picMkLst>
        </pc:picChg>
        <pc:picChg chg="mod">
          <ac:chgData name="Hanna Lancaster" userId="9861669f-8e0a-44fb-b6b3-566a94e93a04" providerId="ADAL" clId="{ACE5F849-4B58-4A30-B604-01DBF45416A1}" dt="2025-09-29T17:35:23.097" v="11083" actId="1076"/>
          <ac:picMkLst>
            <pc:docMk/>
            <pc:sldMk cId="1390323202" sldId="491"/>
            <ac:picMk id="9" creationId="{1A184891-E8E5-BE40-BF7F-97C9D190F508}"/>
          </ac:picMkLst>
        </pc:picChg>
      </pc:sldChg>
      <pc:sldChg chg="modSp add mod">
        <pc:chgData name="Hanna Lancaster" userId="9861669f-8e0a-44fb-b6b3-566a94e93a04" providerId="ADAL" clId="{ACE5F849-4B58-4A30-B604-01DBF45416A1}" dt="2025-09-29T17:37:12.363" v="11133" actId="139"/>
        <pc:sldMkLst>
          <pc:docMk/>
          <pc:sldMk cId="2796149453" sldId="500"/>
        </pc:sldMkLst>
        <pc:spChg chg="mod">
          <ac:chgData name="Hanna Lancaster" userId="9861669f-8e0a-44fb-b6b3-566a94e93a04" providerId="ADAL" clId="{ACE5F849-4B58-4A30-B604-01DBF45416A1}" dt="2025-09-29T17:32:38.769" v="10914" actId="1036"/>
          <ac:spMkLst>
            <pc:docMk/>
            <pc:sldMk cId="2796149453" sldId="500"/>
            <ac:spMk id="2" creationId="{687DAFE4-A4EC-0C64-F1C6-A149DABDDE22}"/>
          </ac:spMkLst>
        </pc:spChg>
        <pc:spChg chg="mod">
          <ac:chgData name="Hanna Lancaster" userId="9861669f-8e0a-44fb-b6b3-566a94e93a04" providerId="ADAL" clId="{ACE5F849-4B58-4A30-B604-01DBF45416A1}" dt="2025-09-29T17:37:12.363" v="11133" actId="139"/>
          <ac:spMkLst>
            <pc:docMk/>
            <pc:sldMk cId="2796149453" sldId="500"/>
            <ac:spMk id="10" creationId="{323B1180-203B-4DB5-851A-6C7A4909183C}"/>
          </ac:spMkLst>
        </pc:spChg>
        <pc:picChg chg="mod">
          <ac:chgData name="Hanna Lancaster" userId="9861669f-8e0a-44fb-b6b3-566a94e93a04" providerId="ADAL" clId="{ACE5F849-4B58-4A30-B604-01DBF45416A1}" dt="2025-09-29T17:33:26.237" v="10986" actId="1076"/>
          <ac:picMkLst>
            <pc:docMk/>
            <pc:sldMk cId="2796149453" sldId="500"/>
            <ac:picMk id="3" creationId="{5E2ED056-E70C-1554-35E7-A7CF43950D5F}"/>
          </ac:picMkLst>
        </pc:picChg>
      </pc:sldChg>
      <pc:sldChg chg="modSp add mod">
        <pc:chgData name="Hanna Lancaster" userId="9861669f-8e0a-44fb-b6b3-566a94e93a04" providerId="ADAL" clId="{ACE5F849-4B58-4A30-B604-01DBF45416A1}" dt="2025-09-29T17:37:54.566" v="11138" actId="1036"/>
        <pc:sldMkLst>
          <pc:docMk/>
          <pc:sldMk cId="2822031172" sldId="501"/>
        </pc:sldMkLst>
        <pc:spChg chg="mod">
          <ac:chgData name="Hanna Lancaster" userId="9861669f-8e0a-44fb-b6b3-566a94e93a04" providerId="ADAL" clId="{ACE5F849-4B58-4A30-B604-01DBF45416A1}" dt="2025-09-29T17:37:54.566" v="11138" actId="1036"/>
          <ac:spMkLst>
            <pc:docMk/>
            <pc:sldMk cId="2822031172" sldId="501"/>
            <ac:spMk id="2" creationId="{0C44B1B0-5660-E64B-69F1-BE08BFED486B}"/>
          </ac:spMkLst>
        </pc:spChg>
        <pc:spChg chg="mod">
          <ac:chgData name="Hanna Lancaster" userId="9861669f-8e0a-44fb-b6b3-566a94e93a04" providerId="ADAL" clId="{ACE5F849-4B58-4A30-B604-01DBF45416A1}" dt="2025-09-29T17:32:11.201" v="10895" actId="113"/>
          <ac:spMkLst>
            <pc:docMk/>
            <pc:sldMk cId="2822031172" sldId="501"/>
            <ac:spMk id="10" creationId="{EA5B7929-71D4-8DDD-701A-C34D2D90E63E}"/>
          </ac:spMkLst>
        </pc:spChg>
      </pc:sldChg>
      <pc:sldChg chg="modSp add mod">
        <pc:chgData name="Hanna Lancaster" userId="9861669f-8e0a-44fb-b6b3-566a94e93a04" providerId="ADAL" clId="{ACE5F849-4B58-4A30-B604-01DBF45416A1}" dt="2025-09-29T17:38:10.115" v="11140" actId="14100"/>
        <pc:sldMkLst>
          <pc:docMk/>
          <pc:sldMk cId="1938987177" sldId="503"/>
        </pc:sldMkLst>
        <pc:spChg chg="mod">
          <ac:chgData name="Hanna Lancaster" userId="9861669f-8e0a-44fb-b6b3-566a94e93a04" providerId="ADAL" clId="{ACE5F849-4B58-4A30-B604-01DBF45416A1}" dt="2025-09-29T17:38:10.115" v="11140" actId="14100"/>
          <ac:spMkLst>
            <pc:docMk/>
            <pc:sldMk cId="1938987177" sldId="503"/>
            <ac:spMk id="2" creationId="{9A9EC5CB-1C25-9EEA-3CF8-8AEFD8B65F60}"/>
          </ac:spMkLst>
        </pc:spChg>
        <pc:spChg chg="mod">
          <ac:chgData name="Hanna Lancaster" userId="9861669f-8e0a-44fb-b6b3-566a94e93a04" providerId="ADAL" clId="{ACE5F849-4B58-4A30-B604-01DBF45416A1}" dt="2025-09-29T17:36:54.608" v="11119" actId="113"/>
          <ac:spMkLst>
            <pc:docMk/>
            <pc:sldMk cId="1938987177" sldId="503"/>
            <ac:spMk id="10" creationId="{0698EE4D-7C91-5261-AFCC-E2E08784421F}"/>
          </ac:spMkLst>
        </pc:spChg>
      </pc:sldChg>
      <pc:sldChg chg="modSp add mod">
        <pc:chgData name="Hanna Lancaster" userId="9861669f-8e0a-44fb-b6b3-566a94e93a04" providerId="ADAL" clId="{ACE5F849-4B58-4A30-B604-01DBF45416A1}" dt="2025-09-29T17:38:26.224" v="11149" actId="1036"/>
        <pc:sldMkLst>
          <pc:docMk/>
          <pc:sldMk cId="1932752235" sldId="504"/>
        </pc:sldMkLst>
        <pc:spChg chg="mod">
          <ac:chgData name="Hanna Lancaster" userId="9861669f-8e0a-44fb-b6b3-566a94e93a04" providerId="ADAL" clId="{ACE5F849-4B58-4A30-B604-01DBF45416A1}" dt="2025-09-29T17:38:21.571" v="11142" actId="14100"/>
          <ac:spMkLst>
            <pc:docMk/>
            <pc:sldMk cId="1932752235" sldId="504"/>
            <ac:spMk id="2" creationId="{40136991-0EF2-CDE0-38E0-947AE4BE7459}"/>
          </ac:spMkLst>
        </pc:spChg>
        <pc:spChg chg="mod">
          <ac:chgData name="Hanna Lancaster" userId="9861669f-8e0a-44fb-b6b3-566a94e93a04" providerId="ADAL" clId="{ACE5F849-4B58-4A30-B604-01DBF45416A1}" dt="2025-09-29T17:31:20.402" v="10859" actId="1035"/>
          <ac:spMkLst>
            <pc:docMk/>
            <pc:sldMk cId="1932752235" sldId="504"/>
            <ac:spMk id="3" creationId="{8D9B15BE-12D5-9A1E-D470-E387AF9E5C95}"/>
          </ac:spMkLst>
        </pc:spChg>
        <pc:picChg chg="mod">
          <ac:chgData name="Hanna Lancaster" userId="9861669f-8e0a-44fb-b6b3-566a94e93a04" providerId="ADAL" clId="{ACE5F849-4B58-4A30-B604-01DBF45416A1}" dt="2025-09-29T17:31:30.595" v="10865" actId="12788"/>
          <ac:picMkLst>
            <pc:docMk/>
            <pc:sldMk cId="1932752235" sldId="504"/>
            <ac:picMk id="4" creationId="{C42649DB-E2A2-EF13-7C20-860B91C4B793}"/>
          </ac:picMkLst>
        </pc:picChg>
        <pc:picChg chg="mod">
          <ac:chgData name="Hanna Lancaster" userId="9861669f-8e0a-44fb-b6b3-566a94e93a04" providerId="ADAL" clId="{ACE5F849-4B58-4A30-B604-01DBF45416A1}" dt="2025-09-29T17:31:30.595" v="10865" actId="12788"/>
          <ac:picMkLst>
            <pc:docMk/>
            <pc:sldMk cId="1932752235" sldId="504"/>
            <ac:picMk id="5" creationId="{6D77FF1E-F3E2-44FF-CD65-115C19706581}"/>
          </ac:picMkLst>
        </pc:picChg>
        <pc:picChg chg="mod">
          <ac:chgData name="Hanna Lancaster" userId="9861669f-8e0a-44fb-b6b3-566a94e93a04" providerId="ADAL" clId="{ACE5F849-4B58-4A30-B604-01DBF45416A1}" dt="2025-09-29T17:38:26.224" v="11149" actId="1036"/>
          <ac:picMkLst>
            <pc:docMk/>
            <pc:sldMk cId="1932752235" sldId="504"/>
            <ac:picMk id="7" creationId="{4E01F4C8-A3F8-447D-6E04-4A0AFCC75B7C}"/>
          </ac:picMkLst>
        </pc:picChg>
      </pc:sldChg>
      <pc:sldChg chg="add del">
        <pc:chgData name="Hanna Lancaster" userId="9861669f-8e0a-44fb-b6b3-566a94e93a04" providerId="ADAL" clId="{ACE5F849-4B58-4A30-B604-01DBF45416A1}" dt="2025-09-29T14:31:20.713" v="7646"/>
        <pc:sldMkLst>
          <pc:docMk/>
          <pc:sldMk cId="2902806166" sldId="505"/>
        </pc:sldMkLst>
      </pc:sldChg>
      <pc:sldChg chg="addSp delSp modSp add mod">
        <pc:chgData name="Hanna Lancaster" userId="9861669f-8e0a-44fb-b6b3-566a94e93a04" providerId="ADAL" clId="{ACE5F849-4B58-4A30-B604-01DBF45416A1}" dt="2025-09-29T15:34:37.111" v="9163"/>
        <pc:sldMkLst>
          <pc:docMk/>
          <pc:sldMk cId="3260348205" sldId="505"/>
        </pc:sldMkLst>
        <pc:spChg chg="mod">
          <ac:chgData name="Hanna Lancaster" userId="9861669f-8e0a-44fb-b6b3-566a94e93a04" providerId="ADAL" clId="{ACE5F849-4B58-4A30-B604-01DBF45416A1}" dt="2025-09-29T15:27:29.941" v="9097" actId="20577"/>
          <ac:spMkLst>
            <pc:docMk/>
            <pc:sldMk cId="3260348205" sldId="505"/>
            <ac:spMk id="6" creationId="{D83FD624-6770-48A1-084B-D1121E600160}"/>
          </ac:spMkLst>
        </pc:spChg>
        <pc:picChg chg="add mod">
          <ac:chgData name="Hanna Lancaster" userId="9861669f-8e0a-44fb-b6b3-566a94e93a04" providerId="ADAL" clId="{ACE5F849-4B58-4A30-B604-01DBF45416A1}" dt="2025-09-29T15:34:37.111" v="9163"/>
          <ac:picMkLst>
            <pc:docMk/>
            <pc:sldMk cId="3260348205" sldId="505"/>
            <ac:picMk id="3074" creationId="{77658EE2-BF90-D1A1-34E5-65718E5B0323}"/>
          </ac:picMkLst>
        </pc:picChg>
        <pc:picChg chg="del">
          <ac:chgData name="Hanna Lancaster" userId="9861669f-8e0a-44fb-b6b3-566a94e93a04" providerId="ADAL" clId="{ACE5F849-4B58-4A30-B604-01DBF45416A1}" dt="2025-09-29T15:34:24.541" v="9155" actId="478"/>
          <ac:picMkLst>
            <pc:docMk/>
            <pc:sldMk cId="3260348205" sldId="505"/>
            <ac:picMk id="8196" creationId="{890498C3-9106-45E5-A4D0-C9FD394B6FDA}"/>
          </ac:picMkLst>
        </pc:picChg>
      </pc:sldChg>
      <pc:sldChg chg="add del">
        <pc:chgData name="Hanna Lancaster" userId="9861669f-8e0a-44fb-b6b3-566a94e93a04" providerId="ADAL" clId="{ACE5F849-4B58-4A30-B604-01DBF45416A1}" dt="2025-09-29T14:28:41.242" v="7635"/>
        <pc:sldMkLst>
          <pc:docMk/>
          <pc:sldMk cId="3324022594" sldId="505"/>
        </pc:sldMkLst>
      </pc:sldChg>
      <pc:sldChg chg="add del">
        <pc:chgData name="Hanna Lancaster" userId="9861669f-8e0a-44fb-b6b3-566a94e93a04" providerId="ADAL" clId="{ACE5F849-4B58-4A30-B604-01DBF45416A1}" dt="2025-09-29T14:28:41.242" v="7635"/>
        <pc:sldMkLst>
          <pc:docMk/>
          <pc:sldMk cId="2402717267" sldId="506"/>
        </pc:sldMkLst>
      </pc:sldChg>
      <pc:sldChg chg="addSp delSp modSp add mod">
        <pc:chgData name="Hanna Lancaster" userId="9861669f-8e0a-44fb-b6b3-566a94e93a04" providerId="ADAL" clId="{ACE5F849-4B58-4A30-B604-01DBF45416A1}" dt="2025-09-29T17:17:53.328" v="10432" actId="1036"/>
        <pc:sldMkLst>
          <pc:docMk/>
          <pc:sldMk cId="3036694011" sldId="506"/>
        </pc:sldMkLst>
        <pc:spChg chg="add del">
          <ac:chgData name="Hanna Lancaster" userId="9861669f-8e0a-44fb-b6b3-566a94e93a04" providerId="ADAL" clId="{ACE5F849-4B58-4A30-B604-01DBF45416A1}" dt="2025-09-29T16:16:36.878" v="9570" actId="22"/>
          <ac:spMkLst>
            <pc:docMk/>
            <pc:sldMk cId="3036694011" sldId="506"/>
            <ac:spMk id="3" creationId="{B48EC57E-67B8-7BCE-1067-D37490251837}"/>
          </ac:spMkLst>
        </pc:spChg>
        <pc:spChg chg="mod">
          <ac:chgData name="Hanna Lancaster" userId="9861669f-8e0a-44fb-b6b3-566a94e93a04" providerId="ADAL" clId="{ACE5F849-4B58-4A30-B604-01DBF45416A1}" dt="2025-09-29T16:16:33.034" v="9568" actId="1036"/>
          <ac:spMkLst>
            <pc:docMk/>
            <pc:sldMk cId="3036694011" sldId="506"/>
            <ac:spMk id="4" creationId="{B88AFBB2-4062-A879-75C7-79A965EA1654}"/>
          </ac:spMkLst>
        </pc:spChg>
        <pc:spChg chg="add del mod">
          <ac:chgData name="Hanna Lancaster" userId="9861669f-8e0a-44fb-b6b3-566a94e93a04" providerId="ADAL" clId="{ACE5F849-4B58-4A30-B604-01DBF45416A1}" dt="2025-09-29T17:17:45.833" v="10417" actId="478"/>
          <ac:spMkLst>
            <pc:docMk/>
            <pc:sldMk cId="3036694011" sldId="506"/>
            <ac:spMk id="6" creationId="{9E7A6E33-F12B-FD75-A3AA-35A2B0774190}"/>
          </ac:spMkLst>
        </pc:spChg>
        <pc:spChg chg="add mod">
          <ac:chgData name="Hanna Lancaster" userId="9861669f-8e0a-44fb-b6b3-566a94e93a04" providerId="ADAL" clId="{ACE5F849-4B58-4A30-B604-01DBF45416A1}" dt="2025-09-29T17:17:53.328" v="10432" actId="1036"/>
          <ac:spMkLst>
            <pc:docMk/>
            <pc:sldMk cId="3036694011" sldId="506"/>
            <ac:spMk id="10" creationId="{A98F0153-B508-2A1C-5376-A95FBADA59EC}"/>
          </ac:spMkLst>
        </pc:spChg>
        <pc:picChg chg="add del mod modCrop">
          <ac:chgData name="Hanna Lancaster" userId="9861669f-8e0a-44fb-b6b3-566a94e93a04" providerId="ADAL" clId="{ACE5F849-4B58-4A30-B604-01DBF45416A1}" dt="2025-09-29T17:15:32.617" v="10274" actId="21"/>
          <ac:picMkLst>
            <pc:docMk/>
            <pc:sldMk cId="3036694011" sldId="506"/>
            <ac:picMk id="8" creationId="{FD6ECA96-3DFD-D08D-B7E7-479A11EC5034}"/>
          </ac:picMkLst>
        </pc:picChg>
        <pc:picChg chg="add del mod">
          <ac:chgData name="Hanna Lancaster" userId="9861669f-8e0a-44fb-b6b3-566a94e93a04" providerId="ADAL" clId="{ACE5F849-4B58-4A30-B604-01DBF45416A1}" dt="2025-09-29T17:15:34.659" v="10276" actId="478"/>
          <ac:picMkLst>
            <pc:docMk/>
            <pc:sldMk cId="3036694011" sldId="506"/>
            <ac:picMk id="9" creationId="{FD6ECA96-3DFD-D08D-B7E7-479A11EC5034}"/>
          </ac:picMkLst>
        </pc:picChg>
        <pc:picChg chg="del">
          <ac:chgData name="Hanna Lancaster" userId="9861669f-8e0a-44fb-b6b3-566a94e93a04" providerId="ADAL" clId="{ACE5F849-4B58-4A30-B604-01DBF45416A1}" dt="2025-09-29T16:12:18.454" v="9523" actId="478"/>
          <ac:picMkLst>
            <pc:docMk/>
            <pc:sldMk cId="3036694011" sldId="506"/>
            <ac:picMk id="4098" creationId="{908D03D8-F776-7823-9C11-A4E04679CC63}"/>
          </ac:picMkLst>
        </pc:picChg>
        <pc:picChg chg="add del mod">
          <ac:chgData name="Hanna Lancaster" userId="9861669f-8e0a-44fb-b6b3-566a94e93a04" providerId="ADAL" clId="{ACE5F849-4B58-4A30-B604-01DBF45416A1}" dt="2025-09-29T17:12:55.273" v="10266" actId="21"/>
          <ac:picMkLst>
            <pc:docMk/>
            <pc:sldMk cId="3036694011" sldId="506"/>
            <ac:picMk id="7170" creationId="{394B61F6-4494-399A-5B49-0432B2FFB6EC}"/>
          </ac:picMkLst>
        </pc:picChg>
        <pc:picChg chg="add mod">
          <ac:chgData name="Hanna Lancaster" userId="9861669f-8e0a-44fb-b6b3-566a94e93a04" providerId="ADAL" clId="{ACE5F849-4B58-4A30-B604-01DBF45416A1}" dt="2025-09-29T17:17:53.328" v="10432" actId="1036"/>
          <ac:picMkLst>
            <pc:docMk/>
            <pc:sldMk cId="3036694011" sldId="506"/>
            <ac:picMk id="7172" creationId="{01E1741D-370D-2F89-7244-50F351E9C0E7}"/>
          </ac:picMkLst>
        </pc:picChg>
        <pc:picChg chg="add mod">
          <ac:chgData name="Hanna Lancaster" userId="9861669f-8e0a-44fb-b6b3-566a94e93a04" providerId="ADAL" clId="{ACE5F849-4B58-4A30-B604-01DBF45416A1}" dt="2025-09-29T17:17:53.328" v="10432" actId="1036"/>
          <ac:picMkLst>
            <pc:docMk/>
            <pc:sldMk cId="3036694011" sldId="506"/>
            <ac:picMk id="7174" creationId="{29530DA6-7996-5569-6516-20764522A36C}"/>
          </ac:picMkLst>
        </pc:picChg>
      </pc:sldChg>
      <pc:sldChg chg="add del">
        <pc:chgData name="Hanna Lancaster" userId="9861669f-8e0a-44fb-b6b3-566a94e93a04" providerId="ADAL" clId="{ACE5F849-4B58-4A30-B604-01DBF45416A1}" dt="2025-09-29T14:28:41.242" v="7635"/>
        <pc:sldMkLst>
          <pc:docMk/>
          <pc:sldMk cId="280747754" sldId="507"/>
        </pc:sldMkLst>
      </pc:sldChg>
      <pc:sldChg chg="addSp delSp modSp add mod">
        <pc:chgData name="Hanna Lancaster" userId="9861669f-8e0a-44fb-b6b3-566a94e93a04" providerId="ADAL" clId="{ACE5F849-4B58-4A30-B604-01DBF45416A1}" dt="2025-09-29T17:05:32.979" v="10143" actId="1035"/>
        <pc:sldMkLst>
          <pc:docMk/>
          <pc:sldMk cId="2690821820" sldId="507"/>
        </pc:sldMkLst>
        <pc:spChg chg="add del mod">
          <ac:chgData name="Hanna Lancaster" userId="9861669f-8e0a-44fb-b6b3-566a94e93a04" providerId="ADAL" clId="{ACE5F849-4B58-4A30-B604-01DBF45416A1}" dt="2025-09-29T17:02:48.105" v="10048" actId="478"/>
          <ac:spMkLst>
            <pc:docMk/>
            <pc:sldMk cId="2690821820" sldId="507"/>
            <ac:spMk id="3" creationId="{BF59473D-4AFF-FCA8-4F8D-58C629C5E625}"/>
          </ac:spMkLst>
        </pc:spChg>
        <pc:spChg chg="mod">
          <ac:chgData name="Hanna Lancaster" userId="9861669f-8e0a-44fb-b6b3-566a94e93a04" providerId="ADAL" clId="{ACE5F849-4B58-4A30-B604-01DBF45416A1}" dt="2025-09-29T17:05:32.979" v="10143" actId="1035"/>
          <ac:spMkLst>
            <pc:docMk/>
            <pc:sldMk cId="2690821820" sldId="507"/>
            <ac:spMk id="4" creationId="{BBC70283-8A02-71E5-BA2A-2A2B3DF6A701}"/>
          </ac:spMkLst>
        </pc:spChg>
        <pc:spChg chg="del mod">
          <ac:chgData name="Hanna Lancaster" userId="9861669f-8e0a-44fb-b6b3-566a94e93a04" providerId="ADAL" clId="{ACE5F849-4B58-4A30-B604-01DBF45416A1}" dt="2025-09-29T17:02:45.615" v="10047" actId="478"/>
          <ac:spMkLst>
            <pc:docMk/>
            <pc:sldMk cId="2690821820" sldId="507"/>
            <ac:spMk id="5" creationId="{B0B62484-00DB-23DC-810B-3F156DD2BB46}"/>
          </ac:spMkLst>
        </pc:spChg>
        <pc:picChg chg="del">
          <ac:chgData name="Hanna Lancaster" userId="9861669f-8e0a-44fb-b6b3-566a94e93a04" providerId="ADAL" clId="{ACE5F849-4B58-4A30-B604-01DBF45416A1}" dt="2025-09-29T17:02:22.074" v="10039" actId="478"/>
          <ac:picMkLst>
            <pc:docMk/>
            <pc:sldMk cId="2690821820" sldId="507"/>
            <ac:picMk id="6146" creationId="{B8662860-5341-74EF-F17D-BB672D14707F}"/>
          </ac:picMkLst>
        </pc:picChg>
        <pc:picChg chg="del">
          <ac:chgData name="Hanna Lancaster" userId="9861669f-8e0a-44fb-b6b3-566a94e93a04" providerId="ADAL" clId="{ACE5F849-4B58-4A30-B604-01DBF45416A1}" dt="2025-09-29T17:02:22.422" v="10040" actId="478"/>
          <ac:picMkLst>
            <pc:docMk/>
            <pc:sldMk cId="2690821820" sldId="507"/>
            <ac:picMk id="6148" creationId="{FA08AA75-88D5-0952-1DE5-9CE2399684BF}"/>
          </ac:picMkLst>
        </pc:picChg>
        <pc:picChg chg="del">
          <ac:chgData name="Hanna Lancaster" userId="9861669f-8e0a-44fb-b6b3-566a94e93a04" providerId="ADAL" clId="{ACE5F849-4B58-4A30-B604-01DBF45416A1}" dt="2025-09-29T17:02:22.754" v="10041" actId="478"/>
          <ac:picMkLst>
            <pc:docMk/>
            <pc:sldMk cId="2690821820" sldId="507"/>
            <ac:picMk id="6152" creationId="{D6AE17FB-D524-C8A6-8EB0-4C2539B5720F}"/>
          </ac:picMkLst>
        </pc:picChg>
        <pc:picChg chg="add del mod">
          <ac:chgData name="Hanna Lancaster" userId="9861669f-8e0a-44fb-b6b3-566a94e93a04" providerId="ADAL" clId="{ACE5F849-4B58-4A30-B604-01DBF45416A1}" dt="2025-09-29T17:03:43.154" v="10061" actId="478"/>
          <ac:picMkLst>
            <pc:docMk/>
            <pc:sldMk cId="2690821820" sldId="507"/>
            <ac:picMk id="8194" creationId="{EFE364C0-716A-61E9-CAB0-3D87F16651C2}"/>
          </ac:picMkLst>
        </pc:picChg>
        <pc:picChg chg="add mod">
          <ac:chgData name="Hanna Lancaster" userId="9861669f-8e0a-44fb-b6b3-566a94e93a04" providerId="ADAL" clId="{ACE5F849-4B58-4A30-B604-01DBF45416A1}" dt="2025-09-29T17:04:01.894" v="10084" actId="1037"/>
          <ac:picMkLst>
            <pc:docMk/>
            <pc:sldMk cId="2690821820" sldId="507"/>
            <ac:picMk id="8196" creationId="{58DC5DDC-5278-E148-E3EB-37FF0EE2AC53}"/>
          </ac:picMkLst>
        </pc:picChg>
      </pc:sldChg>
      <pc:sldChg chg="add del">
        <pc:chgData name="Hanna Lancaster" userId="9861669f-8e0a-44fb-b6b3-566a94e93a04" providerId="ADAL" clId="{ACE5F849-4B58-4A30-B604-01DBF45416A1}" dt="2025-09-29T14:28:41.242" v="7635"/>
        <pc:sldMkLst>
          <pc:docMk/>
          <pc:sldMk cId="779482721" sldId="508"/>
        </pc:sldMkLst>
      </pc:sldChg>
      <pc:sldChg chg="addSp delSp modSp add mod">
        <pc:chgData name="Hanna Lancaster" userId="9861669f-8e0a-44fb-b6b3-566a94e93a04" providerId="ADAL" clId="{ACE5F849-4B58-4A30-B604-01DBF45416A1}" dt="2025-09-29T17:22:32.695" v="10530"/>
        <pc:sldMkLst>
          <pc:docMk/>
          <pc:sldMk cId="2049381302" sldId="508"/>
        </pc:sldMkLst>
        <pc:spChg chg="mod">
          <ac:chgData name="Hanna Lancaster" userId="9861669f-8e0a-44fb-b6b3-566a94e93a04" providerId="ADAL" clId="{ACE5F849-4B58-4A30-B604-01DBF45416A1}" dt="2025-09-29T17:21:59.273" v="10521" actId="1076"/>
          <ac:spMkLst>
            <pc:docMk/>
            <pc:sldMk cId="2049381302" sldId="508"/>
            <ac:spMk id="6" creationId="{D9406878-6E98-9B84-ABCE-7E6966972694}"/>
          </ac:spMkLst>
        </pc:spChg>
        <pc:picChg chg="del">
          <ac:chgData name="Hanna Lancaster" userId="9861669f-8e0a-44fb-b6b3-566a94e93a04" providerId="ADAL" clId="{ACE5F849-4B58-4A30-B604-01DBF45416A1}" dt="2025-09-29T17:21:18.421" v="10493" actId="478"/>
          <ac:picMkLst>
            <pc:docMk/>
            <pc:sldMk cId="2049381302" sldId="508"/>
            <ac:picMk id="3074" creationId="{1E960C51-8F8C-2417-0610-0DE6E2246411}"/>
          </ac:picMkLst>
        </pc:picChg>
        <pc:picChg chg="add mod">
          <ac:chgData name="Hanna Lancaster" userId="9861669f-8e0a-44fb-b6b3-566a94e93a04" providerId="ADAL" clId="{ACE5F849-4B58-4A30-B604-01DBF45416A1}" dt="2025-09-29T17:22:32.695" v="10530"/>
          <ac:picMkLst>
            <pc:docMk/>
            <pc:sldMk cId="2049381302" sldId="508"/>
            <ac:picMk id="10242" creationId="{8DA47B74-B2EF-F8AA-C001-7B42E09FB06F}"/>
          </ac:picMkLst>
        </pc:picChg>
      </pc:sldChg>
      <pc:sldChg chg="add del">
        <pc:chgData name="Hanna Lancaster" userId="9861669f-8e0a-44fb-b6b3-566a94e93a04" providerId="ADAL" clId="{ACE5F849-4B58-4A30-B604-01DBF45416A1}" dt="2025-09-29T17:02:36.884" v="10043"/>
        <pc:sldMkLst>
          <pc:docMk/>
          <pc:sldMk cId="4036787614" sldId="508"/>
        </pc:sldMkLst>
      </pc:sldChg>
      <pc:sldChg chg="add del">
        <pc:chgData name="Hanna Lancaster" userId="9861669f-8e0a-44fb-b6b3-566a94e93a04" providerId="ADAL" clId="{ACE5F849-4B58-4A30-B604-01DBF45416A1}" dt="2025-09-29T17:12:43.250" v="10263"/>
        <pc:sldMkLst>
          <pc:docMk/>
          <pc:sldMk cId="4235066074" sldId="508"/>
        </pc:sldMkLst>
      </pc:sldChg>
      <pc:sldChg chg="add del">
        <pc:chgData name="Hanna Lancaster" userId="9861669f-8e0a-44fb-b6b3-566a94e93a04" providerId="ADAL" clId="{ACE5F849-4B58-4A30-B604-01DBF45416A1}" dt="2025-09-29T14:28:41.242" v="7635"/>
        <pc:sldMkLst>
          <pc:docMk/>
          <pc:sldMk cId="2896695279" sldId="509"/>
        </pc:sldMkLst>
      </pc:sldChg>
      <pc:sldChg chg="add del">
        <pc:chgData name="Hanna Lancaster" userId="9861669f-8e0a-44fb-b6b3-566a94e93a04" providerId="ADAL" clId="{ACE5F849-4B58-4A30-B604-01DBF45416A1}" dt="2025-09-29T14:28:41.242" v="7635"/>
        <pc:sldMkLst>
          <pc:docMk/>
          <pc:sldMk cId="3316348902" sldId="510"/>
        </pc:sldMkLst>
      </pc:sldChg>
      <pc:sldMasterChg chg="modSp modSldLayout">
        <pc:chgData name="Hanna Lancaster" userId="9861669f-8e0a-44fb-b6b3-566a94e93a04" providerId="ADAL" clId="{ACE5F849-4B58-4A30-B604-01DBF45416A1}" dt="2025-09-24T14:42:26.531" v="7"/>
        <pc:sldMasterMkLst>
          <pc:docMk/>
          <pc:sldMasterMk cId="1143005989" sldId="2147483648"/>
        </pc:sldMasterMkLst>
        <pc:sldLayoutChg chg="modSp">
          <pc:chgData name="Hanna Lancaster" userId="9861669f-8e0a-44fb-b6b3-566a94e93a04" providerId="ADAL" clId="{ACE5F849-4B58-4A30-B604-01DBF45416A1}" dt="2025-09-24T14:42:26.531" v="7"/>
          <pc:sldLayoutMkLst>
            <pc:docMk/>
            <pc:sldMasterMk cId="1143005989" sldId="2147483648"/>
            <pc:sldLayoutMk cId="2854890955" sldId="2147483649"/>
          </pc:sldLayoutMkLst>
        </pc:sldLayoutChg>
        <pc:sldLayoutChg chg="modSp">
          <pc:chgData name="Hanna Lancaster" userId="9861669f-8e0a-44fb-b6b3-566a94e93a04" providerId="ADAL" clId="{ACE5F849-4B58-4A30-B604-01DBF45416A1}" dt="2025-09-24T14:42:26.531" v="7"/>
          <pc:sldLayoutMkLst>
            <pc:docMk/>
            <pc:sldMasterMk cId="1143005989" sldId="2147483648"/>
            <pc:sldLayoutMk cId="3357423668" sldId="2147483660"/>
          </pc:sldLayoutMkLst>
        </pc:sldLayoutChg>
        <pc:sldLayoutChg chg="modSp">
          <pc:chgData name="Hanna Lancaster" userId="9861669f-8e0a-44fb-b6b3-566a94e93a04" providerId="ADAL" clId="{ACE5F849-4B58-4A30-B604-01DBF45416A1}" dt="2025-09-24T14:42:26.531" v="7"/>
          <pc:sldLayoutMkLst>
            <pc:docMk/>
            <pc:sldMasterMk cId="1143005989" sldId="2147483648"/>
            <pc:sldLayoutMk cId="2764569356" sldId="2147483662"/>
          </pc:sldLayoutMkLst>
        </pc:sldLayoutChg>
        <pc:sldLayoutChg chg="modSp">
          <pc:chgData name="Hanna Lancaster" userId="9861669f-8e0a-44fb-b6b3-566a94e93a04" providerId="ADAL" clId="{ACE5F849-4B58-4A30-B604-01DBF45416A1}" dt="2025-09-24T14:42:26.531" v="7"/>
          <pc:sldLayoutMkLst>
            <pc:docMk/>
            <pc:sldMasterMk cId="1143005989" sldId="2147483648"/>
            <pc:sldLayoutMk cId="2563395754" sldId="2147483665"/>
          </pc:sldLayoutMkLst>
        </pc:sldLayoutChg>
        <pc:sldLayoutChg chg="modSp">
          <pc:chgData name="Hanna Lancaster" userId="9861669f-8e0a-44fb-b6b3-566a94e93a04" providerId="ADAL" clId="{ACE5F849-4B58-4A30-B604-01DBF45416A1}" dt="2025-09-24T14:42:26.531" v="7"/>
          <pc:sldLayoutMkLst>
            <pc:docMk/>
            <pc:sldMasterMk cId="1143005989" sldId="2147483648"/>
            <pc:sldLayoutMk cId="2770656181" sldId="2147483668"/>
          </pc:sldLayoutMkLst>
        </pc:sldLayoutChg>
        <pc:sldLayoutChg chg="modSp">
          <pc:chgData name="Hanna Lancaster" userId="9861669f-8e0a-44fb-b6b3-566a94e93a04" providerId="ADAL" clId="{ACE5F849-4B58-4A30-B604-01DBF45416A1}" dt="2025-09-24T14:42:26.531" v="7"/>
          <pc:sldLayoutMkLst>
            <pc:docMk/>
            <pc:sldMasterMk cId="3207201561" sldId="2147483682"/>
            <pc:sldLayoutMk cId="2255976764" sldId="2147483670"/>
          </pc:sldLayoutMkLst>
          <pc:spChg chg="mod">
            <ac:chgData name="Hanna Lancaster" userId="9861669f-8e0a-44fb-b6b3-566a94e93a04" providerId="ADAL" clId="{ACE5F849-4B58-4A30-B604-01DBF45416A1}" dt="2025-09-24T14:42:26.531" v="7"/>
            <ac:spMkLst>
              <pc:docMk/>
              <pc:sldMasterMk cId="3207201561" sldId="2147483682"/>
              <pc:sldLayoutMk cId="2255976764" sldId="2147483670"/>
              <ac:spMk id="7" creationId="{00000000-0000-0000-0000-000000000000}"/>
            </ac:spMkLst>
          </pc:spChg>
          <pc:spChg chg="mod">
            <ac:chgData name="Hanna Lancaster" userId="9861669f-8e0a-44fb-b6b3-566a94e93a04" providerId="ADAL" clId="{ACE5F849-4B58-4A30-B604-01DBF45416A1}" dt="2025-09-24T14:42:26.531" v="7"/>
            <ac:spMkLst>
              <pc:docMk/>
              <pc:sldMasterMk cId="3207201561" sldId="2147483682"/>
              <pc:sldLayoutMk cId="2255976764" sldId="2147483670"/>
              <ac:spMk id="10" creationId="{00000000-0000-0000-0000-000000000000}"/>
            </ac:spMkLst>
          </pc:spChg>
          <pc:spChg chg="mod">
            <ac:chgData name="Hanna Lancaster" userId="9861669f-8e0a-44fb-b6b3-566a94e93a04" providerId="ADAL" clId="{ACE5F849-4B58-4A30-B604-01DBF45416A1}" dt="2025-09-24T14:42:26.531" v="7"/>
            <ac:spMkLst>
              <pc:docMk/>
              <pc:sldMasterMk cId="3207201561" sldId="2147483682"/>
              <pc:sldLayoutMk cId="2255976764" sldId="2147483670"/>
              <ac:spMk id="12" creationId="{00000000-0000-0000-0000-000000000000}"/>
            </ac:spMkLst>
          </pc:spChg>
          <pc:spChg chg="mod">
            <ac:chgData name="Hanna Lancaster" userId="9861669f-8e0a-44fb-b6b3-566a94e93a04" providerId="ADAL" clId="{ACE5F849-4B58-4A30-B604-01DBF45416A1}" dt="2025-09-24T14:42:26.531" v="7"/>
            <ac:spMkLst>
              <pc:docMk/>
              <pc:sldMasterMk cId="3207201561" sldId="2147483682"/>
              <pc:sldLayoutMk cId="2255976764" sldId="2147483670"/>
              <ac:spMk id="14" creationId="{00000000-0000-0000-0000-000000000000}"/>
            </ac:spMkLst>
          </pc:spChg>
          <pc:picChg chg="mod">
            <ac:chgData name="Hanna Lancaster" userId="9861669f-8e0a-44fb-b6b3-566a94e93a04" providerId="ADAL" clId="{ACE5F849-4B58-4A30-B604-01DBF45416A1}" dt="2025-09-24T14:42:26.531" v="7"/>
            <ac:picMkLst>
              <pc:docMk/>
              <pc:sldMasterMk cId="3207201561" sldId="2147483682"/>
              <pc:sldLayoutMk cId="2255976764" sldId="2147483670"/>
              <ac:picMk id="6" creationId="{00000000-0000-0000-0000-000000000000}"/>
            </ac:picMkLst>
          </pc:picChg>
        </pc:sldLayoutChg>
        <pc:sldLayoutChg chg="modSp">
          <pc:chgData name="Hanna Lancaster" userId="9861669f-8e0a-44fb-b6b3-566a94e93a04" providerId="ADAL" clId="{ACE5F849-4B58-4A30-B604-01DBF45416A1}" dt="2025-09-24T14:42:26.531" v="7"/>
          <pc:sldLayoutMkLst>
            <pc:docMk/>
            <pc:sldMasterMk cId="1143005989" sldId="2147483648"/>
            <pc:sldLayoutMk cId="783884477" sldId="2147483671"/>
          </pc:sldLayoutMkLst>
        </pc:sldLayoutChg>
        <pc:sldLayoutChg chg="modSp">
          <pc:chgData name="Hanna Lancaster" userId="9861669f-8e0a-44fb-b6b3-566a94e93a04" providerId="ADAL" clId="{ACE5F849-4B58-4A30-B604-01DBF45416A1}" dt="2025-09-24T14:42:26.531" v="7"/>
          <pc:sldLayoutMkLst>
            <pc:docMk/>
            <pc:sldMasterMk cId="1143005989" sldId="2147483648"/>
            <pc:sldLayoutMk cId="2335100772" sldId="2147483672"/>
          </pc:sldLayoutMkLst>
        </pc:sldLayoutChg>
        <pc:sldLayoutChg chg="modSp">
          <pc:chgData name="Hanna Lancaster" userId="9861669f-8e0a-44fb-b6b3-566a94e93a04" providerId="ADAL" clId="{ACE5F849-4B58-4A30-B604-01DBF45416A1}" dt="2025-09-24T14:42:26.531" v="7"/>
          <pc:sldLayoutMkLst>
            <pc:docMk/>
            <pc:sldMasterMk cId="1143005989" sldId="2147483648"/>
            <pc:sldLayoutMk cId="2883267353" sldId="2147483673"/>
          </pc:sldLayoutMkLst>
        </pc:sldLayoutChg>
        <pc:sldLayoutChg chg="modSp">
          <pc:chgData name="Hanna Lancaster" userId="9861669f-8e0a-44fb-b6b3-566a94e93a04" providerId="ADAL" clId="{ACE5F849-4B58-4A30-B604-01DBF45416A1}" dt="2025-09-24T14:42:26.531" v="7"/>
          <pc:sldLayoutMkLst>
            <pc:docMk/>
            <pc:sldMasterMk cId="1143005989" sldId="2147483648"/>
            <pc:sldLayoutMk cId="2448185594" sldId="2147483674"/>
          </pc:sldLayoutMkLst>
        </pc:sldLayoutChg>
        <pc:sldLayoutChg chg="modSp">
          <pc:chgData name="Hanna Lancaster" userId="9861669f-8e0a-44fb-b6b3-566a94e93a04" providerId="ADAL" clId="{ACE5F849-4B58-4A30-B604-01DBF45416A1}" dt="2025-09-24T14:42:26.531" v="7"/>
          <pc:sldLayoutMkLst>
            <pc:docMk/>
            <pc:sldMasterMk cId="1143005989" sldId="2147483648"/>
            <pc:sldLayoutMk cId="1706231252" sldId="2147483679"/>
          </pc:sldLayoutMkLst>
        </pc:sldLayoutChg>
        <pc:sldLayoutChg chg="modSp">
          <pc:chgData name="Hanna Lancaster" userId="9861669f-8e0a-44fb-b6b3-566a94e93a04" providerId="ADAL" clId="{ACE5F849-4B58-4A30-B604-01DBF45416A1}" dt="2025-09-24T14:42:26.531" v="7"/>
          <pc:sldLayoutMkLst>
            <pc:docMk/>
            <pc:sldMasterMk cId="1143005989" sldId="2147483648"/>
            <pc:sldLayoutMk cId="1899978689" sldId="2147483680"/>
          </pc:sldLayoutMkLst>
        </pc:sldLayoutChg>
        <pc:sldLayoutChg chg="modSp">
          <pc:chgData name="Hanna Lancaster" userId="9861669f-8e0a-44fb-b6b3-566a94e93a04" providerId="ADAL" clId="{ACE5F849-4B58-4A30-B604-01DBF45416A1}" dt="2025-09-24T14:42:26.531" v="7"/>
          <pc:sldLayoutMkLst>
            <pc:docMk/>
            <pc:sldMasterMk cId="3207201561" sldId="2147483682"/>
            <pc:sldLayoutMk cId="2709505911" sldId="2147483681"/>
          </pc:sldLayoutMkLst>
          <pc:spChg chg="mod">
            <ac:chgData name="Hanna Lancaster" userId="9861669f-8e0a-44fb-b6b3-566a94e93a04" providerId="ADAL" clId="{ACE5F849-4B58-4A30-B604-01DBF45416A1}" dt="2025-09-24T14:42:26.531" v="7"/>
            <ac:spMkLst>
              <pc:docMk/>
              <pc:sldMasterMk cId="3207201561" sldId="2147483682"/>
              <pc:sldLayoutMk cId="2709505911" sldId="2147483681"/>
              <ac:spMk id="4" creationId="{00000000-0000-0000-0000-000000000000}"/>
            </ac:spMkLst>
          </pc:spChg>
        </pc:sldLayoutChg>
      </pc:sldMasterChg>
      <pc:sldMasterChg chg="delSldLayout">
        <pc:chgData name="Hanna Lancaster" userId="9861669f-8e0a-44fb-b6b3-566a94e93a04" providerId="ADAL" clId="{ACE5F849-4B58-4A30-B604-01DBF45416A1}" dt="2025-09-29T17:22:39.914" v="10531" actId="47"/>
        <pc:sldMasterMkLst>
          <pc:docMk/>
          <pc:sldMasterMk cId="3207201561" sldId="2147483682"/>
        </pc:sldMasterMkLst>
        <pc:sldLayoutChg chg="del">
          <pc:chgData name="Hanna Lancaster" userId="9861669f-8e0a-44fb-b6b3-566a94e93a04" providerId="ADAL" clId="{ACE5F849-4B58-4A30-B604-01DBF45416A1}" dt="2025-09-24T14:54:51.958" v="487" actId="47"/>
          <pc:sldLayoutMkLst>
            <pc:docMk/>
            <pc:sldMasterMk cId="3207201561" sldId="2147483682"/>
            <pc:sldLayoutMk cId="3201740826" sldId="2147483690"/>
          </pc:sldLayoutMkLst>
        </pc:sldLayoutChg>
        <pc:sldLayoutChg chg="del">
          <pc:chgData name="Hanna Lancaster" userId="9861669f-8e0a-44fb-b6b3-566a94e93a04" providerId="ADAL" clId="{ACE5F849-4B58-4A30-B604-01DBF45416A1}" dt="2025-09-24T15:24:38.030" v="1423" actId="47"/>
          <pc:sldLayoutMkLst>
            <pc:docMk/>
            <pc:sldMasterMk cId="3207201561" sldId="2147483682"/>
            <pc:sldLayoutMk cId="1758112966" sldId="2147483691"/>
          </pc:sldLayoutMkLst>
        </pc:sldLayoutChg>
        <pc:sldLayoutChg chg="del">
          <pc:chgData name="Hanna Lancaster" userId="9861669f-8e0a-44fb-b6b3-566a94e93a04" providerId="ADAL" clId="{ACE5F849-4B58-4A30-B604-01DBF45416A1}" dt="2025-09-29T17:22:39.914" v="10531" actId="47"/>
          <pc:sldLayoutMkLst>
            <pc:docMk/>
            <pc:sldMasterMk cId="3207201561" sldId="2147483682"/>
            <pc:sldLayoutMk cId="3510231065" sldId="2147483692"/>
          </pc:sldLayoutMkLst>
        </pc:sldLayoutChg>
        <pc:sldLayoutChg chg="del">
          <pc:chgData name="Hanna Lancaster" userId="9861669f-8e0a-44fb-b6b3-566a94e93a04" providerId="ADAL" clId="{ACE5F849-4B58-4A30-B604-01DBF45416A1}" dt="2025-09-25T19:19:42.483" v="5115" actId="47"/>
          <pc:sldLayoutMkLst>
            <pc:docMk/>
            <pc:sldMasterMk cId="3207201561" sldId="2147483682"/>
            <pc:sldLayoutMk cId="1385551666" sldId="2147483693"/>
          </pc:sldLayoutMkLst>
        </pc:sldLayoutChg>
      </pc:sldMasterChg>
      <pc:sldMasterChg chg="modSp del modSldLayout">
        <pc:chgData name="Hanna Lancaster" userId="9861669f-8e0a-44fb-b6b3-566a94e93a04" providerId="ADAL" clId="{ACE5F849-4B58-4A30-B604-01DBF45416A1}" dt="2025-09-24T14:42:15.962" v="5" actId="2696"/>
        <pc:sldMasterMkLst>
          <pc:docMk/>
          <pc:sldMasterMk cId="3610661184" sldId="2147483682"/>
        </pc:sldMasterMkLst>
        <pc:sldLayoutChg chg="modSp">
          <pc:chgData name="Hanna Lancaster" userId="9861669f-8e0a-44fb-b6b3-566a94e93a04" providerId="ADAL" clId="{ACE5F849-4B58-4A30-B604-01DBF45416A1}" dt="2025-09-24T14:42:01.596" v="3" actId="735"/>
          <pc:sldLayoutMkLst>
            <pc:docMk/>
            <pc:sldMasterMk cId="3610661184" sldId="2147483682"/>
            <pc:sldLayoutMk cId="3877280344" sldId="2147483688"/>
          </pc:sldLayoutMkLst>
        </pc:sldLayoutChg>
        <pc:sldLayoutChg chg="modSp setBg">
          <pc:chgData name="Hanna Lancaster" userId="9861669f-8e0a-44fb-b6b3-566a94e93a04" providerId="ADAL" clId="{ACE5F849-4B58-4A30-B604-01DBF45416A1}" dt="2025-09-24T14:42:01.312" v="2"/>
          <pc:sldLayoutMkLst>
            <pc:docMk/>
            <pc:sldMasterMk cId="3610661184" sldId="2147483682"/>
            <pc:sldLayoutMk cId="1670792568" sldId="2147483689"/>
          </pc:sldLayoutMkLst>
        </pc:sldLayoutChg>
      </pc:sldMasterChg>
    </pc:docChg>
  </pc:docChgLst>
</pc:chgInfo>
</file>

<file path=ppt/diagrams/_rels/data1.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svg"/></Relationships>
</file>

<file path=ppt/diagrams/_rels/drawing1.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0BA97A-086D-4E41-AC3A-375881C934B0}" type="doc">
      <dgm:prSet loTypeId="urn:microsoft.com/office/officeart/2018/2/layout/IconLabelList" loCatId="icon" qsTypeId="urn:microsoft.com/office/officeart/2005/8/quickstyle/simple1" qsCatId="simple" csTypeId="urn:microsoft.com/office/officeart/2005/8/colors/accent3_2" csCatId="accent3" phldr="1"/>
      <dgm:spPr/>
      <dgm:t>
        <a:bodyPr/>
        <a:lstStyle/>
        <a:p>
          <a:endParaRPr lang="en-US"/>
        </a:p>
      </dgm:t>
    </dgm:pt>
    <dgm:pt modelId="{1E7B3749-C34E-4EC4-8601-5DBDFD4BDBA9}">
      <dgm:prSet/>
      <dgm:spPr/>
      <dgm:t>
        <a:bodyPr/>
        <a:lstStyle/>
        <a:p>
          <a:r>
            <a:rPr lang="en-US" dirty="0"/>
            <a:t>Review the photo and think about processes</a:t>
          </a:r>
        </a:p>
      </dgm:t>
    </dgm:pt>
    <dgm:pt modelId="{716B1B45-8A96-413A-92E0-9FC8D505C927}" type="parTrans" cxnId="{9967243D-F5D2-4709-B74A-E8373D8C9C05}">
      <dgm:prSet/>
      <dgm:spPr/>
      <dgm:t>
        <a:bodyPr/>
        <a:lstStyle/>
        <a:p>
          <a:endParaRPr lang="en-US"/>
        </a:p>
      </dgm:t>
    </dgm:pt>
    <dgm:pt modelId="{16AC1370-636A-4B46-AF26-4D72916F5387}" type="sibTrans" cxnId="{9967243D-F5D2-4709-B74A-E8373D8C9C05}">
      <dgm:prSet/>
      <dgm:spPr/>
      <dgm:t>
        <a:bodyPr/>
        <a:lstStyle/>
        <a:p>
          <a:endParaRPr lang="en-US"/>
        </a:p>
      </dgm:t>
    </dgm:pt>
    <dgm:pt modelId="{1B867D0A-1128-4D59-8007-2333FE21CF9D}">
      <dgm:prSet/>
      <dgm:spPr/>
      <dgm:t>
        <a:bodyPr/>
        <a:lstStyle/>
        <a:p>
          <a:r>
            <a:rPr lang="en-US" dirty="0"/>
            <a:t>Identify hazard, routes of exposure, potential effects</a:t>
          </a:r>
        </a:p>
      </dgm:t>
    </dgm:pt>
    <dgm:pt modelId="{4C6C7D94-12F4-49AC-B577-FC00E0ACF9F0}" type="parTrans" cxnId="{FA5B1ED9-8804-4D01-AC30-F7CE5FEB99B5}">
      <dgm:prSet/>
      <dgm:spPr/>
      <dgm:t>
        <a:bodyPr/>
        <a:lstStyle/>
        <a:p>
          <a:endParaRPr lang="en-US"/>
        </a:p>
      </dgm:t>
    </dgm:pt>
    <dgm:pt modelId="{326E0EF0-B8CE-4DAC-8371-41903EAF04D0}" type="sibTrans" cxnId="{FA5B1ED9-8804-4D01-AC30-F7CE5FEB99B5}">
      <dgm:prSet/>
      <dgm:spPr/>
      <dgm:t>
        <a:bodyPr/>
        <a:lstStyle/>
        <a:p>
          <a:endParaRPr lang="en-US"/>
        </a:p>
      </dgm:t>
    </dgm:pt>
    <dgm:pt modelId="{039D4F4E-A3AD-4478-AF4F-BD8BABD495CC}" type="pres">
      <dgm:prSet presAssocID="{AA0BA97A-086D-4E41-AC3A-375881C934B0}" presName="root" presStyleCnt="0">
        <dgm:presLayoutVars>
          <dgm:dir/>
          <dgm:resizeHandles val="exact"/>
        </dgm:presLayoutVars>
      </dgm:prSet>
      <dgm:spPr/>
    </dgm:pt>
    <dgm:pt modelId="{C5E60A1B-7A60-4206-B926-8ED7381A59C7}" type="pres">
      <dgm:prSet presAssocID="{1E7B3749-C34E-4EC4-8601-5DBDFD4BDBA9}" presName="compNode" presStyleCnt="0"/>
      <dgm:spPr/>
    </dgm:pt>
    <dgm:pt modelId="{6DF62CFA-66D6-4428-8C1B-4FEFC7BABC55}" type="pres">
      <dgm:prSet presAssocID="{1E7B3749-C34E-4EC4-8601-5DBDFD4BDBA9}" presName="iconRect" presStyleLbl="node1" presStyleIdx="0" presStyleCnt="2" custScaleX="131470" custScaleY="127051" custLinFactNeighborX="4853" custLinFactNeighborY="-1608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amera"/>
        </a:ext>
      </dgm:extLst>
    </dgm:pt>
    <dgm:pt modelId="{61B08CD9-3ACF-4145-A1D7-BE31F6A77F53}" type="pres">
      <dgm:prSet presAssocID="{1E7B3749-C34E-4EC4-8601-5DBDFD4BDBA9}" presName="spaceRect" presStyleCnt="0"/>
      <dgm:spPr/>
    </dgm:pt>
    <dgm:pt modelId="{83DDDDDA-51F4-4D21-8A7F-7679095B7F73}" type="pres">
      <dgm:prSet presAssocID="{1E7B3749-C34E-4EC4-8601-5DBDFD4BDBA9}" presName="textRect" presStyleLbl="revTx" presStyleIdx="0" presStyleCnt="2" custLinFactNeighborX="2160" custLinFactNeighborY="-586">
        <dgm:presLayoutVars>
          <dgm:chMax val="1"/>
          <dgm:chPref val="1"/>
        </dgm:presLayoutVars>
      </dgm:prSet>
      <dgm:spPr/>
    </dgm:pt>
    <dgm:pt modelId="{B556696A-DE53-42A5-A8A0-AE74A5D9484E}" type="pres">
      <dgm:prSet presAssocID="{16AC1370-636A-4B46-AF26-4D72916F5387}" presName="sibTrans" presStyleCnt="0"/>
      <dgm:spPr/>
    </dgm:pt>
    <dgm:pt modelId="{90BF3A03-00AB-4780-A647-B197DD2CADE5}" type="pres">
      <dgm:prSet presAssocID="{1B867D0A-1128-4D59-8007-2333FE21CF9D}" presName="compNode" presStyleCnt="0"/>
      <dgm:spPr/>
    </dgm:pt>
    <dgm:pt modelId="{B3CF7845-6A9B-4BF7-B812-61CD509BDFE5}" type="pres">
      <dgm:prSet presAssocID="{1B867D0A-1128-4D59-8007-2333FE21CF9D}" presName="iconRect" presStyleLbl="node1" presStyleIdx="1" presStyleCnt="2" custScaleX="120386" custScaleY="114684" custLinFactNeighborX="-4398" custLinFactNeighborY="-1323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arning"/>
        </a:ext>
      </dgm:extLst>
    </dgm:pt>
    <dgm:pt modelId="{93EA2051-56CD-4A8F-92ED-A979329A5071}" type="pres">
      <dgm:prSet presAssocID="{1B867D0A-1128-4D59-8007-2333FE21CF9D}" presName="spaceRect" presStyleCnt="0"/>
      <dgm:spPr/>
    </dgm:pt>
    <dgm:pt modelId="{C46CA6AD-A0B9-4209-A1D5-5030CD5CF42F}" type="pres">
      <dgm:prSet presAssocID="{1B867D0A-1128-4D59-8007-2333FE21CF9D}" presName="textRect" presStyleLbl="revTx" presStyleIdx="1" presStyleCnt="2" custScaleX="97687" custLinFactNeighborX="-1811" custLinFactNeighborY="2448">
        <dgm:presLayoutVars>
          <dgm:chMax val="1"/>
          <dgm:chPref val="1"/>
        </dgm:presLayoutVars>
      </dgm:prSet>
      <dgm:spPr/>
    </dgm:pt>
  </dgm:ptLst>
  <dgm:cxnLst>
    <dgm:cxn modelId="{04099702-F2DF-4478-803F-606A0C8A68DA}" type="presOf" srcId="{1B867D0A-1128-4D59-8007-2333FE21CF9D}" destId="{C46CA6AD-A0B9-4209-A1D5-5030CD5CF42F}" srcOrd="0" destOrd="0" presId="urn:microsoft.com/office/officeart/2018/2/layout/IconLabelList"/>
    <dgm:cxn modelId="{9967243D-F5D2-4709-B74A-E8373D8C9C05}" srcId="{AA0BA97A-086D-4E41-AC3A-375881C934B0}" destId="{1E7B3749-C34E-4EC4-8601-5DBDFD4BDBA9}" srcOrd="0" destOrd="0" parTransId="{716B1B45-8A96-413A-92E0-9FC8D505C927}" sibTransId="{16AC1370-636A-4B46-AF26-4D72916F5387}"/>
    <dgm:cxn modelId="{028A5A4E-8553-4110-9DDF-0B2EC694D026}" type="presOf" srcId="{1E7B3749-C34E-4EC4-8601-5DBDFD4BDBA9}" destId="{83DDDDDA-51F4-4D21-8A7F-7679095B7F73}" srcOrd="0" destOrd="0" presId="urn:microsoft.com/office/officeart/2018/2/layout/IconLabelList"/>
    <dgm:cxn modelId="{AF16A079-F9EF-4C79-8250-1CBAC5413871}" type="presOf" srcId="{AA0BA97A-086D-4E41-AC3A-375881C934B0}" destId="{039D4F4E-A3AD-4478-AF4F-BD8BABD495CC}" srcOrd="0" destOrd="0" presId="urn:microsoft.com/office/officeart/2018/2/layout/IconLabelList"/>
    <dgm:cxn modelId="{FA5B1ED9-8804-4D01-AC30-F7CE5FEB99B5}" srcId="{AA0BA97A-086D-4E41-AC3A-375881C934B0}" destId="{1B867D0A-1128-4D59-8007-2333FE21CF9D}" srcOrd="1" destOrd="0" parTransId="{4C6C7D94-12F4-49AC-B577-FC00E0ACF9F0}" sibTransId="{326E0EF0-B8CE-4DAC-8371-41903EAF04D0}"/>
    <dgm:cxn modelId="{0B58ECFA-D502-4236-B2AB-8FAB7877E405}" type="presParOf" srcId="{039D4F4E-A3AD-4478-AF4F-BD8BABD495CC}" destId="{C5E60A1B-7A60-4206-B926-8ED7381A59C7}" srcOrd="0" destOrd="0" presId="urn:microsoft.com/office/officeart/2018/2/layout/IconLabelList"/>
    <dgm:cxn modelId="{188DF287-9FD9-4407-B985-4EDEAAE5ABEE}" type="presParOf" srcId="{C5E60A1B-7A60-4206-B926-8ED7381A59C7}" destId="{6DF62CFA-66D6-4428-8C1B-4FEFC7BABC55}" srcOrd="0" destOrd="0" presId="urn:microsoft.com/office/officeart/2018/2/layout/IconLabelList"/>
    <dgm:cxn modelId="{A0FEE13A-DA52-4FBA-96AF-E4E6D82CF6A4}" type="presParOf" srcId="{C5E60A1B-7A60-4206-B926-8ED7381A59C7}" destId="{61B08CD9-3ACF-4145-A1D7-BE31F6A77F53}" srcOrd="1" destOrd="0" presId="urn:microsoft.com/office/officeart/2018/2/layout/IconLabelList"/>
    <dgm:cxn modelId="{6A7586D4-90B8-4A16-8A56-7957E0B9EB61}" type="presParOf" srcId="{C5E60A1B-7A60-4206-B926-8ED7381A59C7}" destId="{83DDDDDA-51F4-4D21-8A7F-7679095B7F73}" srcOrd="2" destOrd="0" presId="urn:microsoft.com/office/officeart/2018/2/layout/IconLabelList"/>
    <dgm:cxn modelId="{CD31850C-90D5-420F-BEAE-493D4106AADC}" type="presParOf" srcId="{039D4F4E-A3AD-4478-AF4F-BD8BABD495CC}" destId="{B556696A-DE53-42A5-A8A0-AE74A5D9484E}" srcOrd="1" destOrd="0" presId="urn:microsoft.com/office/officeart/2018/2/layout/IconLabelList"/>
    <dgm:cxn modelId="{94E1EF13-7BFE-4D25-878D-8ED850FC6288}" type="presParOf" srcId="{039D4F4E-A3AD-4478-AF4F-BD8BABD495CC}" destId="{90BF3A03-00AB-4780-A647-B197DD2CADE5}" srcOrd="2" destOrd="0" presId="urn:microsoft.com/office/officeart/2018/2/layout/IconLabelList"/>
    <dgm:cxn modelId="{30CEAA91-9D17-440B-B6D6-F4236CDB9607}" type="presParOf" srcId="{90BF3A03-00AB-4780-A647-B197DD2CADE5}" destId="{B3CF7845-6A9B-4BF7-B812-61CD509BDFE5}" srcOrd="0" destOrd="0" presId="urn:microsoft.com/office/officeart/2018/2/layout/IconLabelList"/>
    <dgm:cxn modelId="{1538684B-547F-4CBD-AD5A-672790D1AB51}" type="presParOf" srcId="{90BF3A03-00AB-4780-A647-B197DD2CADE5}" destId="{93EA2051-56CD-4A8F-92ED-A979329A5071}" srcOrd="1" destOrd="0" presId="urn:microsoft.com/office/officeart/2018/2/layout/IconLabelList"/>
    <dgm:cxn modelId="{4572B325-3A8E-4E63-B98B-0BDC3B83F255}" type="presParOf" srcId="{90BF3A03-00AB-4780-A647-B197DD2CADE5}" destId="{C46CA6AD-A0B9-4209-A1D5-5030CD5CF42F}"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F62CFA-66D6-4428-8C1B-4FEFC7BABC55}">
      <dsp:nvSpPr>
        <dsp:cNvPr id="0" name=""/>
        <dsp:cNvSpPr/>
      </dsp:nvSpPr>
      <dsp:spPr>
        <a:xfrm>
          <a:off x="691626" y="110229"/>
          <a:ext cx="1670572" cy="161442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3DDDDDA-51F4-4D21-8A7F-7679095B7F73}">
      <dsp:nvSpPr>
        <dsp:cNvPr id="0" name=""/>
        <dsp:cNvSpPr/>
      </dsp:nvSpPr>
      <dsp:spPr>
        <a:xfrm>
          <a:off x="114364" y="2104385"/>
          <a:ext cx="282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pPr>
          <a:r>
            <a:rPr lang="en-US" sz="2000" kern="1200" dirty="0"/>
            <a:t>Review the photo and think about processes</a:t>
          </a:r>
        </a:p>
      </dsp:txBody>
      <dsp:txXfrm>
        <a:off x="114364" y="2104385"/>
        <a:ext cx="2823750" cy="720000"/>
      </dsp:txXfrm>
    </dsp:sp>
    <dsp:sp modelId="{B3CF7845-6A9B-4BF7-B812-61CD509BDFE5}">
      <dsp:nvSpPr>
        <dsp:cNvPr id="0" name=""/>
        <dsp:cNvSpPr/>
      </dsp:nvSpPr>
      <dsp:spPr>
        <a:xfrm>
          <a:off x="3962403" y="185794"/>
          <a:ext cx="1529729" cy="14572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46CA6AD-A0B9-4209-A1D5-5030CD5CF42F}">
      <dsp:nvSpPr>
        <dsp:cNvPr id="0" name=""/>
        <dsp:cNvSpPr/>
      </dsp:nvSpPr>
      <dsp:spPr>
        <a:xfrm>
          <a:off x="3352796" y="2086944"/>
          <a:ext cx="275843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pPr>
          <a:r>
            <a:rPr lang="en-US" sz="2000" kern="1200" dirty="0"/>
            <a:t>Identify hazard, routes of exposure, potential effects</a:t>
          </a:r>
        </a:p>
      </dsp:txBody>
      <dsp:txXfrm>
        <a:off x="3352796" y="2086944"/>
        <a:ext cx="2758436"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CDE60E-053E-4B6D-92EE-EC8E2BFEF26F}" type="datetimeFigureOut">
              <a:rPr lang="en-US" smtClean="0"/>
              <a:t>7/23/2026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CE2EF1-24E2-4CFB-B083-E0D222DD1B76}" type="slidenum">
              <a:rPr lang="en-US" smtClean="0"/>
              <a:t>‹#›</a:t>
            </a:fld>
            <a:endParaRPr lang="en-US"/>
          </a:p>
        </p:txBody>
      </p:sp>
    </p:spTree>
    <p:extLst>
      <p:ext uri="{BB962C8B-B14F-4D97-AF65-F5344CB8AC3E}">
        <p14:creationId xmlns:p14="http://schemas.microsoft.com/office/powerpoint/2010/main" val="40091680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CE2EF1-24E2-4CFB-B083-E0D222DD1B76}" type="slidenum">
              <a:rPr lang="en-US" smtClean="0"/>
              <a:t>1</a:t>
            </a:fld>
            <a:endParaRPr lang="en-US"/>
          </a:p>
        </p:txBody>
      </p:sp>
    </p:spTree>
    <p:extLst>
      <p:ext uri="{BB962C8B-B14F-4D97-AF65-F5344CB8AC3E}">
        <p14:creationId xmlns:p14="http://schemas.microsoft.com/office/powerpoint/2010/main" val="870508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Dust</a:t>
            </a:r>
            <a:r>
              <a:rPr lang="en-US" dirty="0"/>
              <a:t> </a:t>
            </a:r>
            <a:r>
              <a:rPr lang="en-US" dirty="0" err="1"/>
              <a:t>Dust</a:t>
            </a:r>
            <a:r>
              <a:rPr lang="en-US" dirty="0"/>
              <a:t> consists of fine, dry particles that are already in a solid state. It can come from everyday sources such as soil, pollen, hair, or even industrial materials when bulk solids are broken down into smaller fragments. Dust is often generated by mechanical processes like abrasion or the natural shedding of materials—think of the powdery residue you see on a shelf or the fine particles stirred up during a cleaning. Despite its innocuous appearance in some cases, certain types of dust (for example, combustible or silica dust) can pose serious health or safety risks in workplaces if not properly managed .</a:t>
            </a:r>
          </a:p>
          <a:p>
            <a:r>
              <a:rPr lang="en-US" b="1" dirty="0"/>
              <a:t>Fume</a:t>
            </a:r>
            <a:r>
              <a:rPr lang="en-US" dirty="0"/>
              <a:t> Fumes, on the other hand, are produced when a substance—usually a metal or a chemical—is heated to the point of vaporization and then quickly cools, condensing into tiny solid particles suspended in the air. This process is common in activities such as welding or soldering, where the material changes phase before forming an aerosol of ultra-fine particles. Because these particles are often sub-micron in size, they can be inhaled deeply into the lungs and may carry toxic or irritating compounds. This is why processes generating fumes require specialized ventilation and personal protective equipment (PPE) like full-face respirators, unlike typical dust which might be managed by simpler measures </a:t>
            </a:r>
            <a:r>
              <a:rPr lang="en-US" dirty="0">
                <a:effectLst/>
              </a:rPr>
              <a:t>2</a:t>
            </a:r>
            <a:r>
              <a:rPr lang="en-US" dirty="0"/>
              <a:t>.</a:t>
            </a:r>
          </a:p>
          <a:p>
            <a:r>
              <a:rPr lang="en-US" b="1" dirty="0"/>
              <a:t>Why the Distinction Matters</a:t>
            </a:r>
            <a:r>
              <a:rPr lang="en-US" dirty="0"/>
              <a:t> Understanding this distinction is especially critical in environments where worker safety is a concern. Dust management often involves controlling the dispersion of particles through air filtration and surface cleaning, while fume control requires more robust measures such as local exhaust ventilation and higher-grade respiratory protection because of the smaller particle size and chemical nature of the materials involved. Using the right terminology ensures that safety protocols are appropriately designed, helping prevent exposure to potentially hazardous airborne substances .</a:t>
            </a:r>
          </a:p>
          <a:p>
            <a:endParaRPr lang="en-US" dirty="0"/>
          </a:p>
          <a:p>
            <a:endParaRPr lang="en-US" dirty="0"/>
          </a:p>
        </p:txBody>
      </p:sp>
      <p:sp>
        <p:nvSpPr>
          <p:cNvPr id="4" name="Slide Number Placeholder 3"/>
          <p:cNvSpPr>
            <a:spLocks noGrp="1"/>
          </p:cNvSpPr>
          <p:nvPr>
            <p:ph type="sldNum" sz="quarter" idx="5"/>
          </p:nvPr>
        </p:nvSpPr>
        <p:spPr/>
        <p:txBody>
          <a:bodyPr/>
          <a:lstStyle/>
          <a:p>
            <a:fld id="{74CE2EF1-24E2-4CFB-B083-E0D222DD1B76}" type="slidenum">
              <a:rPr lang="en-US" smtClean="0"/>
              <a:t>10</a:t>
            </a:fld>
            <a:endParaRPr lang="en-US"/>
          </a:p>
        </p:txBody>
      </p:sp>
    </p:spTree>
    <p:extLst>
      <p:ext uri="{BB962C8B-B14F-4D97-AF65-F5344CB8AC3E}">
        <p14:creationId xmlns:p14="http://schemas.microsoft.com/office/powerpoint/2010/main" val="2669557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283E760-C362-FB47-91B8-54DA8EEABD61}" type="slidenum">
              <a:rPr lang="en-US" smtClean="0"/>
              <a:t>50</a:t>
            </a:fld>
            <a:endParaRPr lang="en-US"/>
          </a:p>
        </p:txBody>
      </p:sp>
    </p:spTree>
    <p:extLst>
      <p:ext uri="{BB962C8B-B14F-4D97-AF65-F5344CB8AC3E}">
        <p14:creationId xmlns:p14="http://schemas.microsoft.com/office/powerpoint/2010/main" val="3300118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77EE4-46B7-A8C1-3662-964780A884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F1DD58-0A20-4303-4B82-D3B9FAC6AB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4F7989-EC30-CE2B-7E6E-BD83F7EF61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6C107D-80A5-2B5A-37CA-542B408FE933}"/>
              </a:ext>
            </a:extLst>
          </p:cNvPr>
          <p:cNvSpPr>
            <a:spLocks noGrp="1"/>
          </p:cNvSpPr>
          <p:nvPr>
            <p:ph type="sldNum" sz="quarter" idx="5"/>
          </p:nvPr>
        </p:nvSpPr>
        <p:spPr/>
        <p:txBody>
          <a:bodyPr/>
          <a:lstStyle/>
          <a:p>
            <a:fld id="{1283E760-C362-FB47-91B8-54DA8EEABD61}" type="slidenum">
              <a:rPr lang="en-US" smtClean="0"/>
              <a:t>51</a:t>
            </a:fld>
            <a:endParaRPr lang="en-US"/>
          </a:p>
        </p:txBody>
      </p:sp>
    </p:spTree>
    <p:extLst>
      <p:ext uri="{BB962C8B-B14F-4D97-AF65-F5344CB8AC3E}">
        <p14:creationId xmlns:p14="http://schemas.microsoft.com/office/powerpoint/2010/main" val="3658265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6A57B-1DAC-CAC2-9F61-29DD239E66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15DE8-DBBE-3EDF-4323-D916D282D1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12B805-784F-8EEC-3259-94BC354FC2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6610326-97B0-0B99-D8D5-74197C5FFE03}"/>
              </a:ext>
            </a:extLst>
          </p:cNvPr>
          <p:cNvSpPr>
            <a:spLocks noGrp="1"/>
          </p:cNvSpPr>
          <p:nvPr>
            <p:ph type="sldNum" sz="quarter" idx="5"/>
          </p:nvPr>
        </p:nvSpPr>
        <p:spPr/>
        <p:txBody>
          <a:bodyPr/>
          <a:lstStyle/>
          <a:p>
            <a:fld id="{1283E760-C362-FB47-91B8-54DA8EEABD61}" type="slidenum">
              <a:rPr lang="en-US" smtClean="0"/>
              <a:t>52</a:t>
            </a:fld>
            <a:endParaRPr lang="en-US"/>
          </a:p>
        </p:txBody>
      </p:sp>
    </p:spTree>
    <p:extLst>
      <p:ext uri="{BB962C8B-B14F-4D97-AF65-F5344CB8AC3E}">
        <p14:creationId xmlns:p14="http://schemas.microsoft.com/office/powerpoint/2010/main" val="23499862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9C049-A38C-775D-B4AC-5D787229DD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E1D6B4-A7A7-D842-8742-B3D49EADCC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9DA852-A28A-9293-8735-913D54570F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228A05-D970-CE9A-2112-51D52CDA09DC}"/>
              </a:ext>
            </a:extLst>
          </p:cNvPr>
          <p:cNvSpPr>
            <a:spLocks noGrp="1"/>
          </p:cNvSpPr>
          <p:nvPr>
            <p:ph type="sldNum" sz="quarter" idx="5"/>
          </p:nvPr>
        </p:nvSpPr>
        <p:spPr/>
        <p:txBody>
          <a:bodyPr/>
          <a:lstStyle/>
          <a:p>
            <a:fld id="{1283E760-C362-FB47-91B8-54DA8EEABD61}" type="slidenum">
              <a:rPr lang="en-US" smtClean="0"/>
              <a:t>53</a:t>
            </a:fld>
            <a:endParaRPr lang="en-US"/>
          </a:p>
        </p:txBody>
      </p:sp>
    </p:spTree>
    <p:extLst>
      <p:ext uri="{BB962C8B-B14F-4D97-AF65-F5344CB8AC3E}">
        <p14:creationId xmlns:p14="http://schemas.microsoft.com/office/powerpoint/2010/main" val="23322189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cxnSp>
        <p:nvCxnSpPr>
          <p:cNvPr id="8" name="Straight Connector 7"/>
          <p:cNvCxnSpPr/>
          <p:nvPr userDrawn="1"/>
        </p:nvCxnSpPr>
        <p:spPr>
          <a:xfrm>
            <a:off x="2743200" y="2343150"/>
            <a:ext cx="0" cy="592931"/>
          </a:xfrm>
          <a:prstGeom prst="line">
            <a:avLst/>
          </a:prstGeom>
          <a:ln>
            <a:solidFill>
              <a:srgbClr val="7E7E8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hasCustomPrompt="1"/>
          </p:nvPr>
        </p:nvSpPr>
        <p:spPr>
          <a:xfrm>
            <a:off x="2857500" y="2686050"/>
            <a:ext cx="1600200" cy="314324"/>
          </a:xfrm>
        </p:spPr>
        <p:txBody>
          <a:bodyPr anchor="ctr">
            <a:normAutofit/>
          </a:bodyPr>
          <a:lstStyle>
            <a:lvl1pPr marL="0" indent="0">
              <a:buNone/>
              <a:defRPr sz="12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a:t>
            </a:r>
          </a:p>
        </p:txBody>
      </p:sp>
      <p:sp>
        <p:nvSpPr>
          <p:cNvPr id="13" name="Title 1"/>
          <p:cNvSpPr>
            <a:spLocks noGrp="1"/>
          </p:cNvSpPr>
          <p:nvPr>
            <p:ph type="title"/>
          </p:nvPr>
        </p:nvSpPr>
        <p:spPr>
          <a:xfrm>
            <a:off x="2857500" y="2286001"/>
            <a:ext cx="3886200" cy="400049"/>
          </a:xfrm>
        </p:spPr>
        <p:txBody>
          <a:bodyPr anchor="ctr">
            <a:noAutofit/>
          </a:bodyPr>
          <a:lstStyle>
            <a:lvl1pPr algn="l">
              <a:defRPr sz="1500" b="1" cap="all">
                <a:solidFill>
                  <a:schemeClr val="tx2"/>
                </a:solidFill>
              </a:defRPr>
            </a:lvl1pPr>
          </a:lstStyle>
          <a:p>
            <a:r>
              <a:rPr lang="en-US"/>
              <a:t>Click to edit Master title style</a:t>
            </a:r>
            <a:endParaRPr lang="en-JM" dirty="0"/>
          </a:p>
        </p:txBody>
      </p:sp>
      <p:sp>
        <p:nvSpPr>
          <p:cNvPr id="9" name="Text Placeholder 2"/>
          <p:cNvSpPr>
            <a:spLocks noGrp="1"/>
          </p:cNvSpPr>
          <p:nvPr>
            <p:ph type="body" idx="10" hasCustomPrompt="1"/>
          </p:nvPr>
        </p:nvSpPr>
        <p:spPr>
          <a:xfrm>
            <a:off x="4857750" y="4572000"/>
            <a:ext cx="1600200" cy="342900"/>
          </a:xfrm>
        </p:spPr>
        <p:txBody>
          <a:bodyPr anchor="b">
            <a:normAutofit/>
          </a:bodyPr>
          <a:lstStyle>
            <a:lvl1pPr marL="0" indent="0" algn="r">
              <a:buNone/>
              <a:defRPr sz="12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650" y="2234993"/>
            <a:ext cx="2023110" cy="809244"/>
          </a:xfrm>
          <a:prstGeom prst="rect">
            <a:avLst/>
          </a:prstGeom>
        </p:spPr>
      </p:pic>
    </p:spTree>
    <p:extLst>
      <p:ext uri="{BB962C8B-B14F-4D97-AF65-F5344CB8AC3E}">
        <p14:creationId xmlns:p14="http://schemas.microsoft.com/office/powerpoint/2010/main" val="1411385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Body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4" name="Text Placeholder 2"/>
          <p:cNvSpPr>
            <a:spLocks noGrp="1"/>
          </p:cNvSpPr>
          <p:nvPr>
            <p:ph idx="1"/>
          </p:nvPr>
        </p:nvSpPr>
        <p:spPr>
          <a:xfrm>
            <a:off x="342900" y="1276356"/>
            <a:ext cx="6172200" cy="3124199"/>
          </a:xfrm>
          <a:prstGeom prst="rect">
            <a:avLst/>
          </a:prstGeom>
        </p:spPr>
        <p:txBody>
          <a:bodyPr vert="horz" lIns="91440" tIns="45720" rIns="91440" bIns="45720" rtlCol="0">
            <a:normAutofit/>
          </a:bodyPr>
          <a:lstStyle>
            <a:lvl1pPr marL="257175" indent="-257175">
              <a:buFont typeface="Arial" panose="020B0604020202020204" pitchFamily="34" charset="0"/>
              <a:buChar char="•"/>
              <a:defRPr>
                <a:solidFill>
                  <a:schemeClr val="tx1"/>
                </a:solidFill>
              </a:defRPr>
            </a:lvl1pPr>
            <a:lvl2pPr marL="557213" indent="-214313">
              <a:buFont typeface="Calibri" panose="020F0502020204030204" pitchFamily="34" charset="0"/>
              <a:buChar cha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Tree>
    <p:extLst>
      <p:ext uri="{BB962C8B-B14F-4D97-AF65-F5344CB8AC3E}">
        <p14:creationId xmlns:p14="http://schemas.microsoft.com/office/powerpoint/2010/main" val="2709505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ody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4" name="Text Placeholder 2"/>
          <p:cNvSpPr>
            <a:spLocks noGrp="1"/>
          </p:cNvSpPr>
          <p:nvPr>
            <p:ph idx="1"/>
          </p:nvPr>
        </p:nvSpPr>
        <p:spPr>
          <a:xfrm>
            <a:off x="342900" y="1276354"/>
            <a:ext cx="6172200" cy="3124199"/>
          </a:xfrm>
          <a:prstGeom prst="rect">
            <a:avLst/>
          </a:prstGeom>
        </p:spPr>
        <p:txBody>
          <a:bodyPr vert="horz" lIns="91440" tIns="45720" rIns="91440" bIns="45720" rtlCol="0">
            <a:normAutofit/>
          </a:bodyPr>
          <a:lstStyle>
            <a:lvl1pPr marL="257175" indent="-257175">
              <a:buFont typeface="Arial" panose="020B0604020202020204" pitchFamily="34" charset="0"/>
              <a:buChar char="•"/>
              <a:defRPr>
                <a:solidFill>
                  <a:schemeClr val="accent5"/>
                </a:solidFill>
              </a:defRPr>
            </a:lvl1pPr>
            <a:lvl2pPr marL="557213" indent="-214313">
              <a:buFont typeface="Calibri" panose="020F0502020204030204" pitchFamily="34" charset="0"/>
              <a:buChar char="▫"/>
              <a:defRPr>
                <a:solidFill>
                  <a:schemeClr val="accent5"/>
                </a:solidFill>
              </a:defRPr>
            </a:lvl2pPr>
            <a:lvl3pPr>
              <a:defRPr>
                <a:solidFill>
                  <a:schemeClr val="accent5"/>
                </a:solidFill>
              </a:defRPr>
            </a:lvl3pPr>
            <a:lvl4pPr>
              <a:defRPr>
                <a:solidFill>
                  <a:schemeClr val="accent5"/>
                </a:solidFill>
              </a:defRPr>
            </a:lvl4pPr>
            <a:lvl5pPr>
              <a:defRPr>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dirty="0"/>
          </a:p>
        </p:txBody>
      </p:sp>
    </p:spTree>
    <p:extLst>
      <p:ext uri="{BB962C8B-B14F-4D97-AF65-F5344CB8AC3E}">
        <p14:creationId xmlns:p14="http://schemas.microsoft.com/office/powerpoint/2010/main" val="342348434"/>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Column Body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quarter" idx="10"/>
          </p:nvPr>
        </p:nvSpPr>
        <p:spPr>
          <a:xfrm>
            <a:off x="342900" y="1257300"/>
            <a:ext cx="3028950" cy="3143250"/>
          </a:xfrm>
        </p:spPr>
        <p:txBody>
          <a:bodyPr/>
          <a:lstStyle>
            <a:lvl1pPr>
              <a:defRPr>
                <a:solidFill>
                  <a:schemeClr val="accent5"/>
                </a:solidFill>
              </a:defRPr>
            </a:lvl1pPr>
            <a:lvl2pPr>
              <a:defRPr>
                <a:solidFill>
                  <a:schemeClr val="accent5"/>
                </a:solidFill>
              </a:defRPr>
            </a:lvl2pPr>
            <a:lvl3pPr>
              <a:defRPr>
                <a:solidFill>
                  <a:schemeClr val="accent5"/>
                </a:solidFill>
              </a:defRPr>
            </a:lvl3pPr>
            <a:lvl4pPr>
              <a:defRPr>
                <a:solidFill>
                  <a:schemeClr val="accent5"/>
                </a:solidFill>
              </a:defRPr>
            </a:lvl4pPr>
            <a:lvl5pPr>
              <a:defRPr>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3"/>
          <p:cNvSpPr>
            <a:spLocks noGrp="1"/>
          </p:cNvSpPr>
          <p:nvPr>
            <p:ph sz="quarter" idx="11"/>
          </p:nvPr>
        </p:nvSpPr>
        <p:spPr>
          <a:xfrm>
            <a:off x="3486150" y="1257300"/>
            <a:ext cx="3028950" cy="3143250"/>
          </a:xfrm>
        </p:spPr>
        <p:txBody>
          <a:bodyPr/>
          <a:lstStyle>
            <a:lvl1pPr>
              <a:defRPr>
                <a:solidFill>
                  <a:schemeClr val="accent5"/>
                </a:solidFill>
              </a:defRPr>
            </a:lvl1pPr>
            <a:lvl2pPr>
              <a:defRPr>
                <a:solidFill>
                  <a:schemeClr val="accent5"/>
                </a:solidFill>
              </a:defRPr>
            </a:lvl2pPr>
            <a:lvl3pPr>
              <a:defRPr>
                <a:solidFill>
                  <a:schemeClr val="accent5"/>
                </a:solidFill>
              </a:defRPr>
            </a:lvl3pPr>
            <a:lvl4pPr>
              <a:defRPr>
                <a:solidFill>
                  <a:schemeClr val="accent5"/>
                </a:solidFill>
              </a:defRPr>
            </a:lvl4pPr>
            <a:lvl5pPr>
              <a:defRPr>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50675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cxnSp>
        <p:nvCxnSpPr>
          <p:cNvPr id="8" name="Straight Connector 7"/>
          <p:cNvCxnSpPr/>
          <p:nvPr userDrawn="1"/>
        </p:nvCxnSpPr>
        <p:spPr>
          <a:xfrm>
            <a:off x="3429000" y="2343150"/>
            <a:ext cx="0" cy="592931"/>
          </a:xfrm>
          <a:prstGeom prst="line">
            <a:avLst/>
          </a:prstGeom>
          <a:ln>
            <a:solidFill>
              <a:srgbClr val="7E7E82"/>
            </a:solidFill>
          </a:ln>
        </p:spPr>
        <p:style>
          <a:lnRef idx="1">
            <a:schemeClr val="accent1"/>
          </a:lnRef>
          <a:fillRef idx="0">
            <a:schemeClr val="accent1"/>
          </a:fillRef>
          <a:effectRef idx="0">
            <a:schemeClr val="accent1"/>
          </a:effectRef>
          <a:fontRef idx="minor">
            <a:schemeClr val="tx1"/>
          </a:fontRef>
        </p:style>
      </p:cxnSp>
      <p:sp>
        <p:nvSpPr>
          <p:cNvPr id="13" name="Title 1"/>
          <p:cNvSpPr>
            <a:spLocks noGrp="1"/>
          </p:cNvSpPr>
          <p:nvPr>
            <p:ph type="title" hasCustomPrompt="1"/>
          </p:nvPr>
        </p:nvSpPr>
        <p:spPr>
          <a:xfrm>
            <a:off x="3600450" y="2457450"/>
            <a:ext cx="2686050" cy="342900"/>
          </a:xfrm>
        </p:spPr>
        <p:txBody>
          <a:bodyPr anchor="t">
            <a:noAutofit/>
          </a:bodyPr>
          <a:lstStyle>
            <a:lvl1pPr algn="l">
              <a:defRPr sz="1800" b="1" cap="all" baseline="0">
                <a:solidFill>
                  <a:schemeClr val="tx2"/>
                </a:solidFill>
              </a:defRPr>
            </a:lvl1pPr>
          </a:lstStyle>
          <a:p>
            <a:r>
              <a:rPr lang="en-US" dirty="0"/>
              <a:t>THANK YOU</a:t>
            </a:r>
            <a:endParaRPr lang="en-JM"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450" y="2234993"/>
            <a:ext cx="2023110" cy="809244"/>
          </a:xfrm>
          <a:prstGeom prst="rect">
            <a:avLst/>
          </a:prstGeom>
        </p:spPr>
      </p:pic>
    </p:spTree>
    <p:extLst>
      <p:ext uri="{BB962C8B-B14F-4D97-AF65-F5344CB8AC3E}">
        <p14:creationId xmlns:p14="http://schemas.microsoft.com/office/powerpoint/2010/main" val="3029594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75"/>
            </a:lvl1pPr>
          </a:lstStyle>
          <a:p>
            <a:r>
              <a:rPr lang="en-US" dirty="0"/>
              <a:t>Click to edit Master title style</a:t>
            </a:r>
          </a:p>
        </p:txBody>
      </p:sp>
      <p:sp>
        <p:nvSpPr>
          <p:cNvPr id="3" name="Content Placeholder 2"/>
          <p:cNvSpPr>
            <a:spLocks noGrp="1"/>
          </p:cNvSpPr>
          <p:nvPr>
            <p:ph idx="1"/>
          </p:nvPr>
        </p:nvSpPr>
        <p:spPr/>
        <p:txBody>
          <a:bodyPr/>
          <a:lstStyle>
            <a:lvl1pPr>
              <a:defRPr sz="1575">
                <a:solidFill>
                  <a:schemeClr val="tx1"/>
                </a:solidFill>
              </a:defRPr>
            </a:lvl1pPr>
            <a:lvl2pPr>
              <a:defRPr sz="1575">
                <a:solidFill>
                  <a:schemeClr val="tx1"/>
                </a:solidFill>
              </a:defRPr>
            </a:lvl2pPr>
            <a:lvl3pPr>
              <a:defRPr sz="1575">
                <a:solidFill>
                  <a:schemeClr val="tx1"/>
                </a:solidFill>
              </a:defRPr>
            </a:lvl3pPr>
            <a:lvl4pPr>
              <a:defRPr sz="1575">
                <a:solidFill>
                  <a:schemeClr val="tx1"/>
                </a:solidFill>
              </a:defRPr>
            </a:lvl4pPr>
            <a:lvl5pPr>
              <a:defRPr sz="1575">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52895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0152"/>
            <a:ext cx="3028950" cy="3394472"/>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0152"/>
            <a:ext cx="3028950" cy="3394472"/>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1F414803-D188-4E59-AB05-85C81D91F233}"/>
              </a:ext>
            </a:extLst>
          </p:cNvPr>
          <p:cNvSpPr>
            <a:spLocks noGrp="1"/>
          </p:cNvSpPr>
          <p:nvPr>
            <p:ph type="dt" sz="half" idx="10"/>
          </p:nvPr>
        </p:nvSpPr>
        <p:spPr>
          <a:xfrm>
            <a:off x="0" y="0"/>
            <a:ext cx="0" cy="0"/>
          </a:xfrm>
        </p:spPr>
        <p:txBody>
          <a:bodyPr/>
          <a:lstStyle>
            <a:lvl1pPr>
              <a:defRPr/>
            </a:lvl1pPr>
          </a:lstStyle>
          <a:p>
            <a:fld id="{8DFB9E13-EE4A-43D9-80F6-9880A812AC45}" type="datetimeFigureOut">
              <a:rPr lang="en-US" smtClean="0"/>
              <a:pPr/>
              <a:t>7/23/2026</a:t>
            </a:fld>
            <a:endParaRPr lang="en-US"/>
          </a:p>
        </p:txBody>
      </p:sp>
      <p:sp>
        <p:nvSpPr>
          <p:cNvPr id="6" name="Footer Placeholder 4">
            <a:extLst>
              <a:ext uri="{FF2B5EF4-FFF2-40B4-BE49-F238E27FC236}">
                <a16:creationId xmlns:a16="http://schemas.microsoft.com/office/drawing/2014/main" id="{7058B198-6306-41AE-A271-E6BE0E68C5AA}"/>
              </a:ext>
            </a:extLst>
          </p:cNvPr>
          <p:cNvSpPr>
            <a:spLocks noGrp="1"/>
          </p:cNvSpPr>
          <p:nvPr>
            <p:ph type="ftr" sz="quarter" idx="11"/>
          </p:nvPr>
        </p:nvSpPr>
        <p:spPr>
          <a:xfrm>
            <a:off x="0" y="0"/>
            <a:ext cx="0" cy="0"/>
          </a:xfrm>
        </p:spPr>
        <p:txBody>
          <a:bodyPr/>
          <a:lstStyle>
            <a:lvl1pPr>
              <a:defRPr/>
            </a:lvl1pPr>
          </a:lstStyle>
          <a:p>
            <a:endParaRPr lang="en-US"/>
          </a:p>
        </p:txBody>
      </p:sp>
      <p:sp>
        <p:nvSpPr>
          <p:cNvPr id="7" name="Slide Number Placeholder 5">
            <a:extLst>
              <a:ext uri="{FF2B5EF4-FFF2-40B4-BE49-F238E27FC236}">
                <a16:creationId xmlns:a16="http://schemas.microsoft.com/office/drawing/2014/main" id="{2B38B9AE-EF55-4CF0-AD35-9FDF95A4A748}"/>
              </a:ext>
            </a:extLst>
          </p:cNvPr>
          <p:cNvSpPr>
            <a:spLocks noGrp="1"/>
          </p:cNvSpPr>
          <p:nvPr>
            <p:ph type="sldNum" sz="quarter" idx="12"/>
          </p:nvPr>
        </p:nvSpPr>
        <p:spPr>
          <a:xfrm>
            <a:off x="0" y="0"/>
            <a:ext cx="0" cy="0"/>
          </a:xfrm>
        </p:spPr>
        <p:txBody>
          <a:bodyPr/>
          <a:lstStyle>
            <a:lvl1pPr>
              <a:defRPr/>
            </a:lvl1pPr>
          </a:lstStyle>
          <a:p>
            <a:fld id="{98F83D31-FDD3-4BEF-82D0-79AE5F7B01A7}" type="slidenum">
              <a:rPr lang="en-US" smtClean="0"/>
              <a:pPr/>
              <a:t>‹#›</a:t>
            </a:fld>
            <a:endParaRPr lang="en-US"/>
          </a:p>
        </p:txBody>
      </p:sp>
    </p:spTree>
    <p:extLst>
      <p:ext uri="{BB962C8B-B14F-4D97-AF65-F5344CB8AC3E}">
        <p14:creationId xmlns:p14="http://schemas.microsoft.com/office/powerpoint/2010/main" val="2356470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04C10-BAAB-8C53-F277-B702B49558BD}"/>
              </a:ext>
            </a:extLst>
          </p:cNvPr>
          <p:cNvSpPr>
            <a:spLocks noGrp="1"/>
          </p:cNvSpPr>
          <p:nvPr>
            <p:ph type="ctrTitle"/>
          </p:nvPr>
        </p:nvSpPr>
        <p:spPr>
          <a:xfrm>
            <a:off x="3056283" y="596504"/>
            <a:ext cx="2944468" cy="2035969"/>
          </a:xfrm>
        </p:spPr>
        <p:txBody>
          <a:bodyPr anchor="b"/>
          <a:lstStyle>
            <a:lvl1pPr algn="ctr">
              <a:defRPr sz="3375"/>
            </a:lvl1pPr>
          </a:lstStyle>
          <a:p>
            <a:r>
              <a:rPr lang="en-US"/>
              <a:t>Click to edit Master title style</a:t>
            </a:r>
            <a:endParaRPr lang="en-US" dirty="0"/>
          </a:p>
        </p:txBody>
      </p:sp>
      <p:sp>
        <p:nvSpPr>
          <p:cNvPr id="3" name="Subtitle 2">
            <a:extLst>
              <a:ext uri="{FF2B5EF4-FFF2-40B4-BE49-F238E27FC236}">
                <a16:creationId xmlns:a16="http://schemas.microsoft.com/office/drawing/2014/main" id="{CFE6838B-27F0-28F2-ECA2-8B981F543790}"/>
              </a:ext>
            </a:extLst>
          </p:cNvPr>
          <p:cNvSpPr>
            <a:spLocks noGrp="1"/>
          </p:cNvSpPr>
          <p:nvPr>
            <p:ph type="subTitle" idx="1"/>
          </p:nvPr>
        </p:nvSpPr>
        <p:spPr>
          <a:xfrm>
            <a:off x="3056283" y="2531439"/>
            <a:ext cx="2944468" cy="141191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8" name="Picture Placeholder 7">
            <a:extLst>
              <a:ext uri="{FF2B5EF4-FFF2-40B4-BE49-F238E27FC236}">
                <a16:creationId xmlns:a16="http://schemas.microsoft.com/office/drawing/2014/main" id="{47EDDAF1-B270-99CD-EE03-E5271E4A2BC2}"/>
              </a:ext>
            </a:extLst>
          </p:cNvPr>
          <p:cNvSpPr>
            <a:spLocks noGrp="1"/>
          </p:cNvSpPr>
          <p:nvPr>
            <p:ph type="pic" sz="quarter" idx="13"/>
          </p:nvPr>
        </p:nvSpPr>
        <p:spPr>
          <a:xfrm>
            <a:off x="857251" y="596503"/>
            <a:ext cx="2050256" cy="3346847"/>
          </a:xfrm>
        </p:spPr>
        <p:txBody>
          <a:bodyPr/>
          <a:lstStyle/>
          <a:p>
            <a:r>
              <a:rPr lang="en-US"/>
              <a:t>Click icon to add picture</a:t>
            </a:r>
          </a:p>
        </p:txBody>
      </p:sp>
    </p:spTree>
    <p:extLst>
      <p:ext uri="{BB962C8B-B14F-4D97-AF65-F5344CB8AC3E}">
        <p14:creationId xmlns:p14="http://schemas.microsoft.com/office/powerpoint/2010/main" val="2353385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3429000" y="0"/>
            <a:ext cx="3429000" cy="5143500"/>
          </a:xfrm>
        </p:spPr>
        <p:txBody>
          <a:bodyPr/>
          <a:lstStyle>
            <a:lvl1pPr marL="0" indent="0">
              <a:buNone/>
              <a:defRPr/>
            </a:lvl1pPr>
          </a:lstStyle>
          <a:p>
            <a:r>
              <a:rPr lang="en-US"/>
              <a:t>Click icon to add picture</a:t>
            </a:r>
            <a:endParaRPr lang="en-US" dirty="0"/>
          </a:p>
        </p:txBody>
      </p:sp>
      <p:sp>
        <p:nvSpPr>
          <p:cNvPr id="10" name="Title 9"/>
          <p:cNvSpPr>
            <a:spLocks noGrp="1"/>
          </p:cNvSpPr>
          <p:nvPr>
            <p:ph type="title"/>
          </p:nvPr>
        </p:nvSpPr>
        <p:spPr>
          <a:xfrm>
            <a:off x="285750" y="1657351"/>
            <a:ext cx="2971800" cy="1676400"/>
          </a:xfrm>
        </p:spPr>
        <p:txBody>
          <a:bodyPr>
            <a:noAutofit/>
          </a:bodyPr>
          <a:lstStyle>
            <a:lvl1pPr marL="0" indent="0" algn="l">
              <a:defRPr sz="3600">
                <a:effectLst/>
                <a:latin typeface="PermianSlabSerifTypeface" pitchFamily="50" charset="0"/>
              </a:defRPr>
            </a:lvl1pPr>
          </a:lstStyle>
          <a:p>
            <a:r>
              <a:rPr lang="en-US" dirty="0"/>
              <a:t>Click to edit Master title style</a:t>
            </a:r>
          </a:p>
        </p:txBody>
      </p:sp>
      <p:sp>
        <p:nvSpPr>
          <p:cNvPr id="12" name="Text Placeholder 11"/>
          <p:cNvSpPr>
            <a:spLocks noGrp="1"/>
          </p:cNvSpPr>
          <p:nvPr>
            <p:ph type="body" sz="quarter" idx="11" hasCustomPrompt="1"/>
          </p:nvPr>
        </p:nvSpPr>
        <p:spPr>
          <a:xfrm>
            <a:off x="285750" y="4171950"/>
            <a:ext cx="3028950" cy="8382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a:t>
            </a:r>
          </a:p>
          <a:p>
            <a:pPr lvl="0"/>
            <a:r>
              <a:rPr lang="en-US" dirty="0"/>
              <a:t>Date</a:t>
            </a:r>
          </a:p>
        </p:txBody>
      </p:sp>
      <p:sp>
        <p:nvSpPr>
          <p:cNvPr id="14" name="Text Placeholder 13"/>
          <p:cNvSpPr>
            <a:spLocks noGrp="1"/>
          </p:cNvSpPr>
          <p:nvPr>
            <p:ph type="body" sz="quarter" idx="12" hasCustomPrompt="1"/>
          </p:nvPr>
        </p:nvSpPr>
        <p:spPr>
          <a:xfrm>
            <a:off x="285750" y="3333751"/>
            <a:ext cx="2971800" cy="609600"/>
          </a:xfrm>
        </p:spPr>
        <p:txBody>
          <a:bodyPr>
            <a:normAutofit/>
          </a:bodyPr>
          <a:lstStyle>
            <a:lvl1pPr marL="0" indent="0">
              <a:buNone/>
              <a:defRPr sz="2800">
                <a:solidFill>
                  <a:schemeClr val="accent5"/>
                </a:solidFill>
                <a:latin typeface="PermianSlabSerifTypeface" pitchFamily="50" charset="0"/>
              </a:defRPr>
            </a:lvl1pPr>
          </a:lstStyle>
          <a:p>
            <a:pPr lvl="0"/>
            <a:r>
              <a:rPr lang="en-US" dirty="0"/>
              <a:t>Sub-Title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0" y="209550"/>
            <a:ext cx="2391728" cy="1275588"/>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28600"/>
            <a:ext cx="6172200" cy="857250"/>
          </a:xfrm>
          <a:prstGeom prst="rect">
            <a:avLst/>
          </a:prstGeom>
        </p:spPr>
        <p:txBody>
          <a:bodyPr vert="horz" lIns="91440" tIns="45720" rIns="91440" bIns="45720" rtlCol="0" anchor="ctr">
            <a:noAutofit/>
          </a:bodyPr>
          <a:lstStyle/>
          <a:p>
            <a:r>
              <a:rPr lang="en-US" dirty="0"/>
              <a:t>Click to edit Master title style</a:t>
            </a:r>
            <a:endParaRPr lang="en-JM" dirty="0"/>
          </a:p>
        </p:txBody>
      </p:sp>
      <p:sp>
        <p:nvSpPr>
          <p:cNvPr id="3" name="Text Placeholder 2"/>
          <p:cNvSpPr>
            <a:spLocks noGrp="1"/>
          </p:cNvSpPr>
          <p:nvPr>
            <p:ph type="body" idx="1"/>
          </p:nvPr>
        </p:nvSpPr>
        <p:spPr>
          <a:xfrm>
            <a:off x="342900" y="1276354"/>
            <a:ext cx="6172200" cy="312419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7" name="Slide Number Placeholder 3"/>
          <p:cNvSpPr txBox="1">
            <a:spLocks/>
          </p:cNvSpPr>
          <p:nvPr/>
        </p:nvSpPr>
        <p:spPr>
          <a:xfrm rot="16200000">
            <a:off x="6200775" y="4657725"/>
            <a:ext cx="285750" cy="342900"/>
          </a:xfrm>
          <a:prstGeom prst="rect">
            <a:avLst/>
          </a:prstGeom>
          <a:noFill/>
        </p:spPr>
        <p:txBody>
          <a:bodyPr vert="vert" anchor="ctr" anchorCtr="1"/>
          <a:lstStyle>
            <a:defPPr>
              <a:defRPr lang="en-US"/>
            </a:defPPr>
            <a:lvl1pPr marL="0" algn="l" defTabSz="914400" rtl="0" eaLnBrk="1" latinLnBrk="0" hangingPunct="1">
              <a:defRPr sz="1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B4D3B3-1937-AB48-AF5F-DF2988F16F28}" type="slidenum">
              <a:rPr lang="en-US" sz="900" smtClean="0">
                <a:solidFill>
                  <a:schemeClr val="accent5"/>
                </a:solidFill>
              </a:rPr>
              <a:t>‹#›</a:t>
            </a:fld>
            <a:endParaRPr lang="en-US" sz="900" dirty="0">
              <a:solidFill>
                <a:schemeClr val="accent5"/>
              </a:solidFill>
              <a:latin typeface="Open Sans"/>
              <a:cs typeface="Open Sans"/>
            </a:endParaRPr>
          </a:p>
        </p:txBody>
      </p:sp>
      <p:pic>
        <p:nvPicPr>
          <p:cNvPr id="4" name="Picture 3"/>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35744" y="4457701"/>
            <a:ext cx="564356" cy="564356"/>
          </a:xfrm>
          <a:prstGeom prst="rect">
            <a:avLst/>
          </a:prstGeom>
        </p:spPr>
      </p:pic>
    </p:spTree>
    <p:extLst>
      <p:ext uri="{BB962C8B-B14F-4D97-AF65-F5344CB8AC3E}">
        <p14:creationId xmlns:p14="http://schemas.microsoft.com/office/powerpoint/2010/main" val="320720156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70" r:id="rId8"/>
    <p:sldLayoutId id="2147483663" r:id="rId9"/>
    <p:sldLayoutId id="2147483676" r:id="rId10"/>
    <p:sldLayoutId id="2147483677" r:id="rId11"/>
    <p:sldLayoutId id="2147483675" r:id="rId12"/>
    <p:sldLayoutId id="2147483678" r:id="rId13"/>
    <p:sldLayoutId id="2147483681" r:id="rId14"/>
  </p:sldLayoutIdLst>
  <p:hf hdr="0" ftr="0" dt="0"/>
  <p:txStyles>
    <p:titleStyle>
      <a:lvl1pPr algn="l" defTabSz="685800" rtl="0" eaLnBrk="1" latinLnBrk="0" hangingPunct="1">
        <a:spcBef>
          <a:spcPct val="0"/>
        </a:spcBef>
        <a:buNone/>
        <a:defRPr sz="3300" b="1" i="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57175" indent="-257175" algn="l" defTabSz="685800" rtl="0" eaLnBrk="1" latinLnBrk="0" hangingPunct="1">
        <a:spcBef>
          <a:spcPct val="20000"/>
        </a:spcBef>
        <a:buClr>
          <a:srgbClr val="E71B1B"/>
        </a:buClr>
        <a:buFont typeface="Arial" panose="020B0604020202020204" pitchFamily="34" charset="0"/>
        <a:buChar char="•"/>
        <a:defRPr sz="2100" kern="1200">
          <a:solidFill>
            <a:srgbClr val="7E7E82"/>
          </a:solidFill>
          <a:latin typeface="Open Sans"/>
          <a:ea typeface="+mn-ea"/>
          <a:cs typeface="Open Sans"/>
        </a:defRPr>
      </a:lvl1pPr>
      <a:lvl2pPr marL="557213" indent="-214313" algn="l" defTabSz="685800" rtl="0" eaLnBrk="1" latinLnBrk="0" hangingPunct="1">
        <a:spcBef>
          <a:spcPct val="20000"/>
        </a:spcBef>
        <a:buClr>
          <a:srgbClr val="E71B1B"/>
        </a:buClr>
        <a:buFont typeface="Calibri" panose="020F0502020204030204" pitchFamily="34" charset="0"/>
        <a:buChar char="▫"/>
        <a:defRPr sz="2100" kern="1200">
          <a:solidFill>
            <a:srgbClr val="7E7E82"/>
          </a:solidFill>
          <a:latin typeface="Open Sans"/>
          <a:ea typeface="+mn-ea"/>
          <a:cs typeface="Open Sans"/>
        </a:defRPr>
      </a:lvl2pPr>
      <a:lvl3pPr marL="857250" indent="-171450" algn="l" defTabSz="685800" rtl="0" eaLnBrk="1" latinLnBrk="0" hangingPunct="1">
        <a:spcBef>
          <a:spcPct val="20000"/>
        </a:spcBef>
        <a:buClr>
          <a:srgbClr val="E71B1B"/>
        </a:buClr>
        <a:buFont typeface="Calibri" panose="020F0502020204030204" pitchFamily="34" charset="0"/>
        <a:buChar char="–"/>
        <a:defRPr sz="2100" kern="1200">
          <a:solidFill>
            <a:srgbClr val="7E7E82"/>
          </a:solidFill>
          <a:latin typeface="Open Sans"/>
          <a:ea typeface="+mn-ea"/>
          <a:cs typeface="Open Sans"/>
        </a:defRPr>
      </a:lvl3pPr>
      <a:lvl4pPr marL="1200150" indent="-171450" algn="l" defTabSz="685800" rtl="0" eaLnBrk="1" latinLnBrk="0" hangingPunct="1">
        <a:spcBef>
          <a:spcPct val="20000"/>
        </a:spcBef>
        <a:buClr>
          <a:srgbClr val="E71B1B"/>
        </a:buClr>
        <a:buFont typeface="Wingdings" panose="05000000000000000000" pitchFamily="2" charset="2"/>
        <a:buChar char="§"/>
        <a:defRPr sz="2100" kern="1200">
          <a:solidFill>
            <a:srgbClr val="7E7E82"/>
          </a:solidFill>
          <a:latin typeface="Open Sans"/>
          <a:ea typeface="+mn-ea"/>
          <a:cs typeface="Open Sans"/>
        </a:defRPr>
      </a:lvl4pPr>
      <a:lvl5pPr marL="1543050" indent="-171450" algn="l" defTabSz="685800" rtl="0" eaLnBrk="1" latinLnBrk="0" hangingPunct="1">
        <a:spcBef>
          <a:spcPct val="20000"/>
        </a:spcBef>
        <a:buClr>
          <a:srgbClr val="E71B1B"/>
        </a:buClr>
        <a:buFont typeface="Arial" pitchFamily="34" charset="0"/>
        <a:buChar char="»"/>
        <a:defRPr sz="2100" kern="1200">
          <a:solidFill>
            <a:srgbClr val="7E7E82"/>
          </a:solidFill>
          <a:latin typeface="Open Sans"/>
          <a:ea typeface="+mn-ea"/>
          <a:cs typeface="Open San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image" Target="../media/image46.jpeg"/><Relationship Id="rId1" Type="http://schemas.openxmlformats.org/officeDocument/2006/relationships/slideLayout" Target="../slideLayouts/slideLayout5.xml"/><Relationship Id="rId6" Type="http://schemas.openxmlformats.org/officeDocument/2006/relationships/image" Target="../media/image50.jpeg"/><Relationship Id="rId5" Type="http://schemas.openxmlformats.org/officeDocument/2006/relationships/image" Target="../media/image49.jpeg"/><Relationship Id="rId10" Type="http://schemas.openxmlformats.org/officeDocument/2006/relationships/image" Target="../media/image54.jpeg"/><Relationship Id="rId4" Type="http://schemas.openxmlformats.org/officeDocument/2006/relationships/image" Target="../media/image48.jpeg"/><Relationship Id="rId9" Type="http://schemas.openxmlformats.org/officeDocument/2006/relationships/image" Target="../media/image53.jpeg"/></Relationships>
</file>

<file path=ppt/slides/_rels/slide3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59.gif"/><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5.xml"/><Relationship Id="rId4" Type="http://schemas.openxmlformats.org/officeDocument/2006/relationships/image" Target="../media/image62.jpeg"/></Relationships>
</file>

<file path=ppt/slides/_rels/slide3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png"/><Relationship Id="rId1" Type="http://schemas.openxmlformats.org/officeDocument/2006/relationships/slideLayout" Target="../slideLayouts/slideLayout5.xml"/><Relationship Id="rId4" Type="http://schemas.openxmlformats.org/officeDocument/2006/relationships/image" Target="../media/image6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hyperlink" Target="http://www.tnosha.gov/"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73.png"/><Relationship Id="rId4" Type="http://schemas.openxmlformats.org/officeDocument/2006/relationships/image" Target="../media/image72.tmp"/></Relationships>
</file>

<file path=ppt/slides/_rels/slide5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79.tmp"/></Relationships>
</file>

<file path=ppt/slides/_rels/slide55.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13789-A262-19CB-562A-C2D776538756}"/>
              </a:ext>
            </a:extLst>
          </p:cNvPr>
          <p:cNvSpPr>
            <a:spLocks noGrp="1"/>
          </p:cNvSpPr>
          <p:nvPr>
            <p:ph type="title"/>
          </p:nvPr>
        </p:nvSpPr>
        <p:spPr>
          <a:xfrm>
            <a:off x="2857500" y="2286001"/>
            <a:ext cx="4000500" cy="400049"/>
          </a:xfrm>
        </p:spPr>
        <p:txBody>
          <a:bodyPr/>
          <a:lstStyle/>
          <a:p>
            <a:r>
              <a:rPr lang="en-US" sz="2800" dirty="0"/>
              <a:t>introduction TO INDUSTRIAL HYGIENE</a:t>
            </a:r>
          </a:p>
        </p:txBody>
      </p:sp>
      <p:sp>
        <p:nvSpPr>
          <p:cNvPr id="7" name="Text Placeholder 18">
            <a:extLst>
              <a:ext uri="{FF2B5EF4-FFF2-40B4-BE49-F238E27FC236}">
                <a16:creationId xmlns:a16="http://schemas.microsoft.com/office/drawing/2014/main" id="{AFF1A0AB-938E-1C97-5AAE-C388C8D3B584}"/>
              </a:ext>
            </a:extLst>
          </p:cNvPr>
          <p:cNvSpPr txBox="1">
            <a:spLocks/>
          </p:cNvSpPr>
          <p:nvPr/>
        </p:nvSpPr>
        <p:spPr>
          <a:xfrm>
            <a:off x="2914650" y="2800350"/>
            <a:ext cx="3886200" cy="419099"/>
          </a:xfrm>
          <a:prstGeom prst="rect">
            <a:avLst/>
          </a:prstGeom>
        </p:spPr>
        <p:txBody>
          <a:bodyPr vert="horz" lIns="91440" tIns="45720" rIns="91440" bIns="45720" rtlCol="0" anchor="ctr">
            <a:noAutofit/>
          </a:bodyPr>
          <a:lstStyle>
            <a:lvl1pPr marL="0" indent="0" algn="l" defTabSz="685800" rtl="0" eaLnBrk="1" latinLnBrk="0" hangingPunct="1">
              <a:spcBef>
                <a:spcPct val="20000"/>
              </a:spcBef>
              <a:buClr>
                <a:srgbClr val="E71B1B"/>
              </a:buClr>
              <a:buFont typeface="Arial" panose="020B0604020202020204" pitchFamily="34" charset="0"/>
              <a:buNone/>
              <a:defRPr sz="1200" kern="12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vl2pPr marL="342900" indent="0" algn="l" defTabSz="685800" rtl="0" eaLnBrk="1" latinLnBrk="0" hangingPunct="1">
              <a:spcBef>
                <a:spcPct val="20000"/>
              </a:spcBef>
              <a:buClr>
                <a:srgbClr val="E71B1B"/>
              </a:buClr>
              <a:buFont typeface="Calibri" panose="020F0502020204030204" pitchFamily="34" charset="0"/>
              <a:buNone/>
              <a:defRPr sz="1350" kern="1200">
                <a:solidFill>
                  <a:schemeClr val="tx1">
                    <a:tint val="75000"/>
                  </a:schemeClr>
                </a:solidFill>
                <a:latin typeface="Open Sans"/>
                <a:ea typeface="+mn-ea"/>
                <a:cs typeface="Open Sans"/>
              </a:defRPr>
            </a:lvl2pPr>
            <a:lvl3pPr marL="685800" indent="0" algn="l" defTabSz="685800" rtl="0" eaLnBrk="1" latinLnBrk="0" hangingPunct="1">
              <a:spcBef>
                <a:spcPct val="20000"/>
              </a:spcBef>
              <a:buClr>
                <a:srgbClr val="E71B1B"/>
              </a:buClr>
              <a:buFont typeface="Calibri" panose="020F0502020204030204" pitchFamily="34" charset="0"/>
              <a:buNone/>
              <a:defRPr sz="1200" kern="1200">
                <a:solidFill>
                  <a:schemeClr val="tx1">
                    <a:tint val="75000"/>
                  </a:schemeClr>
                </a:solidFill>
                <a:latin typeface="Open Sans"/>
                <a:ea typeface="+mn-ea"/>
                <a:cs typeface="Open Sans"/>
              </a:defRPr>
            </a:lvl3pPr>
            <a:lvl4pPr marL="1028700" indent="0" algn="l" defTabSz="685800" rtl="0" eaLnBrk="1" latinLnBrk="0" hangingPunct="1">
              <a:spcBef>
                <a:spcPct val="20000"/>
              </a:spcBef>
              <a:buClr>
                <a:srgbClr val="E71B1B"/>
              </a:buClr>
              <a:buFont typeface="Wingdings" panose="05000000000000000000" pitchFamily="2" charset="2"/>
              <a:buNone/>
              <a:defRPr sz="1050" kern="1200">
                <a:solidFill>
                  <a:schemeClr val="tx1">
                    <a:tint val="75000"/>
                  </a:schemeClr>
                </a:solidFill>
                <a:latin typeface="Open Sans"/>
                <a:ea typeface="+mn-ea"/>
                <a:cs typeface="Open Sans"/>
              </a:defRPr>
            </a:lvl4pPr>
            <a:lvl5pPr marL="1371600" indent="0" algn="l" defTabSz="685800" rtl="0" eaLnBrk="1" latinLnBrk="0" hangingPunct="1">
              <a:spcBef>
                <a:spcPct val="20000"/>
              </a:spcBef>
              <a:buClr>
                <a:srgbClr val="E71B1B"/>
              </a:buClr>
              <a:buFont typeface="Arial" pitchFamily="34" charset="0"/>
              <a:buNone/>
              <a:defRPr sz="1050" kern="1200">
                <a:solidFill>
                  <a:schemeClr val="tx1">
                    <a:tint val="75000"/>
                  </a:schemeClr>
                </a:solidFill>
                <a:latin typeface="Open Sans"/>
                <a:ea typeface="+mn-ea"/>
                <a:cs typeface="Open Sans"/>
              </a:defRPr>
            </a:lvl5pPr>
            <a:lvl6pPr marL="1714500" indent="0" algn="l" defTabSz="685800" rtl="0" eaLnBrk="1" latinLnBrk="0" hangingPunct="1">
              <a:spcBef>
                <a:spcPct val="20000"/>
              </a:spcBef>
              <a:buFont typeface="Arial" pitchFamily="34" charset="0"/>
              <a:buNone/>
              <a:defRPr sz="1050" kern="1200">
                <a:solidFill>
                  <a:schemeClr val="tx1">
                    <a:tint val="75000"/>
                  </a:schemeClr>
                </a:solidFill>
                <a:latin typeface="+mn-lt"/>
                <a:ea typeface="+mn-ea"/>
                <a:cs typeface="+mn-cs"/>
              </a:defRPr>
            </a:lvl6pPr>
            <a:lvl7pPr marL="2057400" indent="0" algn="l" defTabSz="685800" rtl="0" eaLnBrk="1" latinLnBrk="0" hangingPunct="1">
              <a:spcBef>
                <a:spcPct val="20000"/>
              </a:spcBef>
              <a:buFont typeface="Arial" pitchFamily="34" charset="0"/>
              <a:buNone/>
              <a:defRPr sz="1050" kern="1200">
                <a:solidFill>
                  <a:schemeClr val="tx1">
                    <a:tint val="75000"/>
                  </a:schemeClr>
                </a:solidFill>
                <a:latin typeface="+mn-lt"/>
                <a:ea typeface="+mn-ea"/>
                <a:cs typeface="+mn-cs"/>
              </a:defRPr>
            </a:lvl7pPr>
            <a:lvl8pPr marL="2400300" indent="0" algn="l" defTabSz="685800" rtl="0" eaLnBrk="1" latinLnBrk="0" hangingPunct="1">
              <a:spcBef>
                <a:spcPct val="20000"/>
              </a:spcBef>
              <a:buFont typeface="Arial" pitchFamily="34" charset="0"/>
              <a:buNone/>
              <a:defRPr sz="1050" kern="1200">
                <a:solidFill>
                  <a:schemeClr val="tx1">
                    <a:tint val="75000"/>
                  </a:schemeClr>
                </a:solidFill>
                <a:latin typeface="+mn-lt"/>
                <a:ea typeface="+mn-ea"/>
                <a:cs typeface="+mn-cs"/>
              </a:defRPr>
            </a:lvl8pPr>
            <a:lvl9pPr marL="2743200" indent="0" algn="l" defTabSz="685800" rtl="0" eaLnBrk="1" latinLnBrk="0" hangingPunct="1">
              <a:spcBef>
                <a:spcPct val="20000"/>
              </a:spcBef>
              <a:buFont typeface="Arial" pitchFamily="34" charset="0"/>
              <a:buNone/>
              <a:defRPr sz="1050" kern="1200">
                <a:solidFill>
                  <a:schemeClr val="tx1">
                    <a:tint val="75000"/>
                  </a:schemeClr>
                </a:solidFill>
                <a:latin typeface="+mn-lt"/>
                <a:ea typeface="+mn-ea"/>
                <a:cs typeface="+mn-cs"/>
              </a:defRPr>
            </a:lvl9pPr>
          </a:lstStyle>
          <a:p>
            <a:pPr algn="ctr"/>
            <a:r>
              <a:rPr lang="en-US" sz="1400" b="1" dirty="0">
                <a:solidFill>
                  <a:schemeClr val="tx2"/>
                </a:solidFill>
              </a:rPr>
              <a:t>From Principles to Practice</a:t>
            </a:r>
          </a:p>
        </p:txBody>
      </p:sp>
      <p:pic>
        <p:nvPicPr>
          <p:cNvPr id="1028" name="Picture 4" descr="types of industrial hygiene hazards">
            <a:extLst>
              <a:ext uri="{FF2B5EF4-FFF2-40B4-BE49-F238E27FC236}">
                <a16:creationId xmlns:a16="http://schemas.microsoft.com/office/drawing/2014/main" id="{F246555E-71EA-A16F-82F4-F7EFB372521C}"/>
              </a:ext>
            </a:extLst>
          </p:cNvPr>
          <p:cNvPicPr>
            <a:picLocks noChangeAspect="1" noChangeArrowheads="1"/>
          </p:cNvPicPr>
          <p:nvPr/>
        </p:nvPicPr>
        <p:blipFill rotWithShape="1">
          <a:blip r:embed="rId3">
            <a:alphaModFix amt="15000"/>
            <a:extLst>
              <a:ext uri="{28A0092B-C50C-407E-A947-70E740481C1C}">
                <a14:useLocalDpi xmlns:a14="http://schemas.microsoft.com/office/drawing/2010/main" val="0"/>
              </a:ext>
            </a:extLst>
          </a:blip>
          <a:srcRect t="20000" b="50000"/>
          <a:stretch/>
        </p:blipFill>
        <p:spPr bwMode="auto">
          <a:xfrm>
            <a:off x="0" y="3562350"/>
            <a:ext cx="6858000"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63234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71664"/>
            <a:ext cx="6248400" cy="857250"/>
          </a:xfrm>
        </p:spPr>
        <p:txBody>
          <a:bodyPr/>
          <a:lstStyle/>
          <a:p>
            <a:pPr algn="ctr"/>
            <a:r>
              <a:rPr lang="en-US" altLang="en-US" sz="2800" dirty="0"/>
              <a:t>DUSTS VS. FUMES</a:t>
            </a:r>
            <a:endParaRPr lang="en-US" sz="2800" dirty="0"/>
          </a:p>
        </p:txBody>
      </p:sp>
      <p:pic>
        <p:nvPicPr>
          <p:cNvPr id="6" name="Content Placeholder 2">
            <a:extLst>
              <a:ext uri="{FF2B5EF4-FFF2-40B4-BE49-F238E27FC236}">
                <a16:creationId xmlns:a16="http://schemas.microsoft.com/office/drawing/2014/main" id="{1B6796EA-CBC9-EE77-2CAE-BA65FF9FD38F}"/>
              </a:ext>
            </a:extLst>
          </p:cNvPr>
          <p:cNvPicPr>
            <a:picLocks noGrp="1" noChangeAspect="1"/>
          </p:cNvPicPr>
          <p:nvPr>
            <p:ph idx="1"/>
          </p:nvPr>
        </p:nvPicPr>
        <p:blipFill>
          <a:blip r:embed="rId3"/>
          <a:stretch>
            <a:fillRect/>
          </a:stretch>
        </p:blipFill>
        <p:spPr>
          <a:xfrm>
            <a:off x="3505202" y="1047750"/>
            <a:ext cx="3048000" cy="3206240"/>
          </a:xfrm>
        </p:spPr>
      </p:pic>
      <p:pic>
        <p:nvPicPr>
          <p:cNvPr id="3" name="Picture 2">
            <a:extLst>
              <a:ext uri="{FF2B5EF4-FFF2-40B4-BE49-F238E27FC236}">
                <a16:creationId xmlns:a16="http://schemas.microsoft.com/office/drawing/2014/main" id="{E385FF5C-B2EE-BA3F-027A-B415FE11AC3A}"/>
              </a:ext>
            </a:extLst>
          </p:cNvPr>
          <p:cNvPicPr>
            <a:picLocks noChangeAspect="1"/>
          </p:cNvPicPr>
          <p:nvPr/>
        </p:nvPicPr>
        <p:blipFill>
          <a:blip r:embed="rId4"/>
          <a:stretch>
            <a:fillRect/>
          </a:stretch>
        </p:blipFill>
        <p:spPr>
          <a:xfrm>
            <a:off x="304799" y="1047749"/>
            <a:ext cx="3048001" cy="3206241"/>
          </a:xfrm>
          <a:prstGeom prst="rect">
            <a:avLst/>
          </a:prstGeom>
        </p:spPr>
      </p:pic>
    </p:spTree>
    <p:extLst>
      <p:ext uri="{BB962C8B-B14F-4D97-AF65-F5344CB8AC3E}">
        <p14:creationId xmlns:p14="http://schemas.microsoft.com/office/powerpoint/2010/main" val="4213772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7A81DD4-9104-9F1E-4499-343130644670}"/>
              </a:ext>
            </a:extLst>
          </p:cNvPr>
          <p:cNvPicPr>
            <a:picLocks noChangeAspect="1"/>
          </p:cNvPicPr>
          <p:nvPr/>
        </p:nvPicPr>
        <p:blipFill>
          <a:blip r:embed="rId2"/>
          <a:srcRect t="7683"/>
          <a:stretch/>
        </p:blipFill>
        <p:spPr>
          <a:xfrm>
            <a:off x="1066800" y="1047750"/>
            <a:ext cx="4724400" cy="4044950"/>
          </a:xfrm>
          <a:prstGeom prst="rect">
            <a:avLst/>
          </a:prstGeom>
          <a:noFill/>
        </p:spPr>
      </p:pic>
      <p:sp>
        <p:nvSpPr>
          <p:cNvPr id="2" name="Rectangle 1">
            <a:extLst>
              <a:ext uri="{FF2B5EF4-FFF2-40B4-BE49-F238E27FC236}">
                <a16:creationId xmlns:a16="http://schemas.microsoft.com/office/drawing/2014/main" id="{BB129038-5774-7F64-FE87-408D74223541}"/>
              </a:ext>
            </a:extLst>
          </p:cNvPr>
          <p:cNvSpPr/>
          <p:nvPr/>
        </p:nvSpPr>
        <p:spPr>
          <a:xfrm>
            <a:off x="1066800" y="3638550"/>
            <a:ext cx="1676400" cy="1066800"/>
          </a:xfrm>
          <a:prstGeom prst="rect">
            <a:avLst/>
          </a:prstGeom>
          <a:solidFill>
            <a:srgbClr val="FFFF00">
              <a:alpha val="10000"/>
            </a:srgbClr>
          </a:solidFill>
          <a:ln w="12700">
            <a:solidFill>
              <a:srgbClr val="FF0000">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3">
            <a:extLst>
              <a:ext uri="{FF2B5EF4-FFF2-40B4-BE49-F238E27FC236}">
                <a16:creationId xmlns:a16="http://schemas.microsoft.com/office/drawing/2014/main" id="{B9619CB1-8EB6-1A63-5B1A-C4FB54070F5C}"/>
              </a:ext>
            </a:extLst>
          </p:cNvPr>
          <p:cNvSpPr>
            <a:spLocks noGrp="1"/>
          </p:cNvSpPr>
          <p:nvPr>
            <p:ph type="title"/>
          </p:nvPr>
        </p:nvSpPr>
        <p:spPr>
          <a:xfrm>
            <a:off x="304799" y="71664"/>
            <a:ext cx="6248399" cy="857250"/>
          </a:xfrm>
        </p:spPr>
        <p:txBody>
          <a:bodyPr/>
          <a:lstStyle/>
          <a:p>
            <a:pPr algn="ctr"/>
            <a:r>
              <a:rPr lang="en-US" altLang="en-US" sz="2800" dirty="0"/>
              <a:t>SKIN ABSORPTION</a:t>
            </a:r>
            <a:endParaRPr lang="en-US" sz="2800" dirty="0"/>
          </a:p>
        </p:txBody>
      </p:sp>
    </p:spTree>
    <p:extLst>
      <p:ext uri="{BB962C8B-B14F-4D97-AF65-F5344CB8AC3E}">
        <p14:creationId xmlns:p14="http://schemas.microsoft.com/office/powerpoint/2010/main" val="1496193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285750"/>
            <a:ext cx="6248400" cy="857250"/>
          </a:xfrm>
        </p:spPr>
        <p:txBody>
          <a:bodyPr/>
          <a:lstStyle/>
          <a:p>
            <a:pPr algn="ctr"/>
            <a:r>
              <a:rPr lang="en-US" altLang="en-US" sz="2800" dirty="0"/>
              <a:t>ABSORPTION</a:t>
            </a:r>
            <a:br>
              <a:rPr lang="en-US" altLang="en-US" sz="2800" dirty="0"/>
            </a:br>
            <a:r>
              <a:rPr lang="en-US" altLang="en-US" sz="2800" dirty="0"/>
              <a:t>TN SPECIFIC LAWS </a:t>
            </a:r>
            <a:endParaRPr lang="en-US" sz="2800" dirty="0"/>
          </a:p>
        </p:txBody>
      </p:sp>
      <p:sp>
        <p:nvSpPr>
          <p:cNvPr id="5" name="Content Placeholder 4"/>
          <p:cNvSpPr>
            <a:spLocks noGrp="1"/>
          </p:cNvSpPr>
          <p:nvPr>
            <p:ph idx="1"/>
          </p:nvPr>
        </p:nvSpPr>
        <p:spPr>
          <a:xfrm>
            <a:off x="304800" y="1200150"/>
            <a:ext cx="3276600" cy="3316289"/>
          </a:xfrm>
        </p:spPr>
        <p:txBody>
          <a:bodyPr>
            <a:normAutofit/>
          </a:bodyPr>
          <a:lstStyle/>
          <a:p>
            <a:r>
              <a:rPr lang="en-US" altLang="en-US" sz="1600" dirty="0"/>
              <a:t>“Skin designation” for hazardous chemicals</a:t>
            </a:r>
          </a:p>
          <a:p>
            <a:pPr lvl="1"/>
            <a:r>
              <a:rPr lang="en-US" altLang="en-US" sz="1600" dirty="0"/>
              <a:t>0800-01-01</a:t>
            </a:r>
          </a:p>
          <a:p>
            <a:pPr lvl="2"/>
            <a:r>
              <a:rPr lang="en-US" altLang="en-US" sz="1600" dirty="0"/>
              <a:t>Occupational Safety and Health Standards for General Industry</a:t>
            </a:r>
          </a:p>
          <a:p>
            <a:pPr lvl="2"/>
            <a:r>
              <a:rPr lang="en-US" altLang="en-US" sz="1600" dirty="0"/>
              <a:t>TABLE Z-1-A (pg. 8)</a:t>
            </a:r>
          </a:p>
          <a:p>
            <a:pPr lvl="1"/>
            <a:r>
              <a:rPr lang="en-US" altLang="en-US" sz="1600" dirty="0"/>
              <a:t>X = absorbs through the </a:t>
            </a:r>
          </a:p>
          <a:p>
            <a:pPr marL="914400" lvl="1" indent="0">
              <a:buNone/>
            </a:pPr>
            <a:r>
              <a:rPr lang="en-US" altLang="en-US" sz="1600" dirty="0"/>
              <a:t>skin</a:t>
            </a:r>
          </a:p>
        </p:txBody>
      </p:sp>
      <p:grpSp>
        <p:nvGrpSpPr>
          <p:cNvPr id="11" name="Group 10">
            <a:extLst>
              <a:ext uri="{FF2B5EF4-FFF2-40B4-BE49-F238E27FC236}">
                <a16:creationId xmlns:a16="http://schemas.microsoft.com/office/drawing/2014/main" id="{1E24A51B-6265-9C7A-898D-071AFF95DFA9}"/>
              </a:ext>
            </a:extLst>
          </p:cNvPr>
          <p:cNvGrpSpPr/>
          <p:nvPr/>
        </p:nvGrpSpPr>
        <p:grpSpPr>
          <a:xfrm>
            <a:off x="3657600" y="1276350"/>
            <a:ext cx="2833883" cy="3178840"/>
            <a:chOff x="3657600" y="1516330"/>
            <a:chExt cx="2833883" cy="3178840"/>
          </a:xfrm>
        </p:grpSpPr>
        <p:sp>
          <p:nvSpPr>
            <p:cNvPr id="2" name="TextBox 1">
              <a:extLst>
                <a:ext uri="{FF2B5EF4-FFF2-40B4-BE49-F238E27FC236}">
                  <a16:creationId xmlns:a16="http://schemas.microsoft.com/office/drawing/2014/main" id="{32556F07-AC9A-0A4D-1445-1B5FCEC3DDFF}"/>
                </a:ext>
              </a:extLst>
            </p:cNvPr>
            <p:cNvSpPr txBox="1"/>
            <p:nvPr/>
          </p:nvSpPr>
          <p:spPr>
            <a:xfrm>
              <a:off x="3657600" y="4171950"/>
              <a:ext cx="2743200" cy="523220"/>
            </a:xfrm>
            <a:prstGeom prst="rect">
              <a:avLst/>
            </a:prstGeom>
            <a:solidFill>
              <a:schemeClr val="bg1">
                <a:lumMod val="95000"/>
              </a:schemeClr>
            </a:solidFill>
          </p:spPr>
          <p:txBody>
            <a:bodyPr wrap="square" rtlCol="0">
              <a:spAutoFit/>
            </a:bodyPr>
            <a:lstStyle/>
            <a:p>
              <a:pPr algn="ctr"/>
              <a:r>
                <a:rPr lang="en-US" sz="2800" b="1" dirty="0"/>
                <a:t>SCAN ME</a:t>
              </a:r>
            </a:p>
          </p:txBody>
        </p:sp>
        <p:pic>
          <p:nvPicPr>
            <p:cNvPr id="6" name="Picture 5">
              <a:extLst>
                <a:ext uri="{FF2B5EF4-FFF2-40B4-BE49-F238E27FC236}">
                  <a16:creationId xmlns:a16="http://schemas.microsoft.com/office/drawing/2014/main" id="{8D9EE44D-D6A7-7875-C677-84E2A1E5D453}"/>
                </a:ext>
              </a:extLst>
            </p:cNvPr>
            <p:cNvPicPr>
              <a:picLocks noChangeAspect="1"/>
            </p:cNvPicPr>
            <p:nvPr/>
          </p:nvPicPr>
          <p:blipFill>
            <a:blip r:embed="rId2"/>
            <a:stretch>
              <a:fillRect/>
            </a:stretch>
          </p:blipFill>
          <p:spPr>
            <a:xfrm>
              <a:off x="3657600" y="1516330"/>
              <a:ext cx="2833883" cy="2781688"/>
            </a:xfrm>
            <a:prstGeom prst="rect">
              <a:avLst/>
            </a:prstGeom>
          </p:spPr>
        </p:pic>
      </p:grpSp>
    </p:spTree>
    <p:extLst>
      <p:ext uri="{BB962C8B-B14F-4D97-AF65-F5344CB8AC3E}">
        <p14:creationId xmlns:p14="http://schemas.microsoft.com/office/powerpoint/2010/main" val="1748739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42900" y="285750"/>
            <a:ext cx="6172200" cy="857250"/>
          </a:xfrm>
        </p:spPr>
        <p:txBody>
          <a:bodyPr/>
          <a:lstStyle/>
          <a:p>
            <a:pPr algn="ctr"/>
            <a:r>
              <a:rPr lang="en-US" altLang="en-US" sz="2800" dirty="0"/>
              <a:t>EXPOSURES</a:t>
            </a:r>
            <a:br>
              <a:rPr lang="en-US" altLang="en-US" sz="2800" dirty="0"/>
            </a:br>
            <a:r>
              <a:rPr lang="en-US" altLang="en-US" sz="2800" dirty="0"/>
              <a:t>ACUTE VS. CHRONIC</a:t>
            </a:r>
            <a:endParaRPr lang="en-US" sz="2800" dirty="0"/>
          </a:p>
        </p:txBody>
      </p:sp>
      <p:sp>
        <p:nvSpPr>
          <p:cNvPr id="5" name="Content Placeholder 4"/>
          <p:cNvSpPr>
            <a:spLocks noGrp="1"/>
          </p:cNvSpPr>
          <p:nvPr>
            <p:ph idx="1"/>
          </p:nvPr>
        </p:nvSpPr>
        <p:spPr>
          <a:xfrm>
            <a:off x="304800" y="1200150"/>
            <a:ext cx="3124200" cy="3124199"/>
          </a:xfrm>
        </p:spPr>
        <p:txBody>
          <a:bodyPr>
            <a:normAutofit/>
          </a:bodyPr>
          <a:lstStyle/>
          <a:p>
            <a:r>
              <a:rPr lang="en-US" altLang="en-US" sz="1600" b="1" dirty="0"/>
              <a:t>Acute (“poisoning”)</a:t>
            </a:r>
          </a:p>
          <a:p>
            <a:pPr lvl="1"/>
            <a:r>
              <a:rPr lang="en-US" altLang="en-US" sz="1200" dirty="0"/>
              <a:t>Short-term (minutes to a few hours)</a:t>
            </a:r>
          </a:p>
          <a:p>
            <a:pPr lvl="1"/>
            <a:r>
              <a:rPr lang="en-US" altLang="en-US" sz="1200" dirty="0"/>
              <a:t>Immediate or prompt health effects</a:t>
            </a:r>
          </a:p>
          <a:p>
            <a:pPr lvl="2"/>
            <a:r>
              <a:rPr lang="en-US" altLang="en-US" sz="1200" dirty="0"/>
              <a:t>Irritation (dermatitis) </a:t>
            </a:r>
          </a:p>
          <a:p>
            <a:pPr lvl="2"/>
            <a:r>
              <a:rPr lang="en-US" altLang="en-US" sz="1200" dirty="0"/>
              <a:t>Dizziness, light headedness, headache </a:t>
            </a:r>
          </a:p>
          <a:p>
            <a:pPr lvl="2"/>
            <a:r>
              <a:rPr lang="en-US" altLang="en-US" sz="1200" dirty="0"/>
              <a:t>Nausea, vomiting</a:t>
            </a:r>
          </a:p>
          <a:p>
            <a:pPr lvl="2"/>
            <a:r>
              <a:rPr lang="en-US" altLang="en-US" sz="1200" dirty="0"/>
              <a:t>Fever (“fume” fever)</a:t>
            </a:r>
          </a:p>
          <a:p>
            <a:pPr lvl="2"/>
            <a:r>
              <a:rPr lang="en-US" altLang="en-US" sz="1200" dirty="0"/>
              <a:t>Unconsciousness </a:t>
            </a:r>
          </a:p>
          <a:p>
            <a:pPr lvl="1"/>
            <a:r>
              <a:rPr lang="en-US" altLang="en-US" sz="1200" dirty="0"/>
              <a:t>Often reversible </a:t>
            </a:r>
          </a:p>
        </p:txBody>
      </p:sp>
      <p:sp>
        <p:nvSpPr>
          <p:cNvPr id="2" name="Content Placeholder 4">
            <a:extLst>
              <a:ext uri="{FF2B5EF4-FFF2-40B4-BE49-F238E27FC236}">
                <a16:creationId xmlns:a16="http://schemas.microsoft.com/office/drawing/2014/main" id="{0B503805-E171-8140-C967-0E2C281B3D70}"/>
              </a:ext>
            </a:extLst>
          </p:cNvPr>
          <p:cNvSpPr txBox="1">
            <a:spLocks/>
          </p:cNvSpPr>
          <p:nvPr/>
        </p:nvSpPr>
        <p:spPr>
          <a:xfrm>
            <a:off x="3429000" y="1200150"/>
            <a:ext cx="3124200" cy="3124199"/>
          </a:xfrm>
          <a:prstGeom prst="rect">
            <a:avLst/>
          </a:prstGeom>
        </p:spPr>
        <p:txBody>
          <a:bodyPr vert="horz" lIns="91440" tIns="45720" rIns="91440" bIns="45720" rtlCol="0">
            <a:normAutofit/>
          </a:bodyPr>
          <a:lstStyle>
            <a:lvl1pPr marL="257175" indent="-257175" algn="l" defTabSz="685800" rtl="0" eaLnBrk="1" latinLnBrk="0" hangingPunct="1">
              <a:spcBef>
                <a:spcPct val="20000"/>
              </a:spcBef>
              <a:buClr>
                <a:srgbClr val="E71B1B"/>
              </a:buClr>
              <a:buFont typeface="Arial" panose="020B0604020202020204" pitchFamily="34" charset="0"/>
              <a:buChar char="•"/>
              <a:defRPr sz="1575" kern="1200">
                <a:solidFill>
                  <a:schemeClr val="tx1"/>
                </a:solidFill>
                <a:latin typeface="Open Sans"/>
                <a:ea typeface="+mn-ea"/>
                <a:cs typeface="Open Sans"/>
              </a:defRPr>
            </a:lvl1pPr>
            <a:lvl2pPr marL="557213" indent="-214313" algn="l" defTabSz="685800" rtl="0" eaLnBrk="1" latinLnBrk="0" hangingPunct="1">
              <a:spcBef>
                <a:spcPct val="20000"/>
              </a:spcBef>
              <a:buClr>
                <a:srgbClr val="E71B1B"/>
              </a:buClr>
              <a:buFont typeface="Calibri" panose="020F0502020204030204" pitchFamily="34" charset="0"/>
              <a:buChar char="▫"/>
              <a:defRPr sz="1575" kern="1200">
                <a:solidFill>
                  <a:schemeClr val="tx1"/>
                </a:solidFill>
                <a:latin typeface="Open Sans"/>
                <a:ea typeface="+mn-ea"/>
                <a:cs typeface="Open Sans"/>
              </a:defRPr>
            </a:lvl2pPr>
            <a:lvl3pPr marL="857250" indent="-171450" algn="l" defTabSz="685800" rtl="0" eaLnBrk="1" latinLnBrk="0" hangingPunct="1">
              <a:spcBef>
                <a:spcPct val="20000"/>
              </a:spcBef>
              <a:buClr>
                <a:srgbClr val="E71B1B"/>
              </a:buClr>
              <a:buFont typeface="Calibri" panose="020F0502020204030204" pitchFamily="34" charset="0"/>
              <a:buChar char="–"/>
              <a:defRPr sz="1575" kern="1200">
                <a:solidFill>
                  <a:schemeClr val="tx1"/>
                </a:solidFill>
                <a:latin typeface="Open Sans"/>
                <a:ea typeface="+mn-ea"/>
                <a:cs typeface="Open Sans"/>
              </a:defRPr>
            </a:lvl3pPr>
            <a:lvl4pPr marL="1200150" indent="-171450" algn="l" defTabSz="685800" rtl="0" eaLnBrk="1" latinLnBrk="0" hangingPunct="1">
              <a:spcBef>
                <a:spcPct val="20000"/>
              </a:spcBef>
              <a:buClr>
                <a:srgbClr val="E71B1B"/>
              </a:buClr>
              <a:buFont typeface="Wingdings" panose="05000000000000000000" pitchFamily="2" charset="2"/>
              <a:buChar char="§"/>
              <a:defRPr sz="1575" kern="1200">
                <a:solidFill>
                  <a:schemeClr val="tx1"/>
                </a:solidFill>
                <a:latin typeface="Open Sans"/>
                <a:ea typeface="+mn-ea"/>
                <a:cs typeface="Open Sans"/>
              </a:defRPr>
            </a:lvl4pPr>
            <a:lvl5pPr marL="1543050" indent="-171450" algn="l" defTabSz="685800" rtl="0" eaLnBrk="1" latinLnBrk="0" hangingPunct="1">
              <a:spcBef>
                <a:spcPct val="20000"/>
              </a:spcBef>
              <a:buClr>
                <a:srgbClr val="E71B1B"/>
              </a:buClr>
              <a:buFont typeface="Arial" pitchFamily="34" charset="0"/>
              <a:buChar char="»"/>
              <a:defRPr sz="1575" kern="1200">
                <a:solidFill>
                  <a:schemeClr val="tx1"/>
                </a:solidFill>
                <a:latin typeface="Open Sans"/>
                <a:ea typeface="+mn-ea"/>
                <a:cs typeface="Open San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r>
              <a:rPr lang="en-US" altLang="en-US" sz="1600" b="1" dirty="0"/>
              <a:t>Chronic </a:t>
            </a:r>
          </a:p>
          <a:p>
            <a:pPr lvl="1"/>
            <a:r>
              <a:rPr lang="en-US" altLang="en-US" sz="1200" dirty="0"/>
              <a:t>Continued or repeated exposure  </a:t>
            </a:r>
          </a:p>
          <a:p>
            <a:pPr lvl="1"/>
            <a:r>
              <a:rPr lang="en-US" sz="1200" dirty="0"/>
              <a:t>Slow build, negative effects not immediately obvious</a:t>
            </a:r>
          </a:p>
          <a:p>
            <a:pPr lvl="2"/>
            <a:r>
              <a:rPr lang="en-US" sz="1200" dirty="0"/>
              <a:t>Hearing loss</a:t>
            </a:r>
          </a:p>
          <a:p>
            <a:pPr lvl="2"/>
            <a:r>
              <a:rPr lang="en-US" sz="1200" dirty="0"/>
              <a:t>Skin sensitization </a:t>
            </a:r>
          </a:p>
          <a:p>
            <a:pPr lvl="2"/>
            <a:r>
              <a:rPr lang="en-US" sz="1200" dirty="0"/>
              <a:t>Permanent organ damage</a:t>
            </a:r>
          </a:p>
          <a:p>
            <a:pPr lvl="2"/>
            <a:r>
              <a:rPr lang="en-US" sz="1200" dirty="0"/>
              <a:t>Silicosis/Asbestosis</a:t>
            </a:r>
          </a:p>
          <a:p>
            <a:pPr lvl="1"/>
            <a:r>
              <a:rPr lang="en-US" sz="1200" dirty="0"/>
              <a:t>Often irreversible </a:t>
            </a:r>
          </a:p>
        </p:txBody>
      </p:sp>
    </p:spTree>
    <p:extLst>
      <p:ext uri="{BB962C8B-B14F-4D97-AF65-F5344CB8AC3E}">
        <p14:creationId xmlns:p14="http://schemas.microsoft.com/office/powerpoint/2010/main" val="1954418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60240-6A0C-4B33-F7CE-6ECF9059717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06EFF19-A590-85F8-A1CB-BDC341DF6F68}"/>
              </a:ext>
            </a:extLst>
          </p:cNvPr>
          <p:cNvSpPr>
            <a:spLocks noGrp="1"/>
          </p:cNvSpPr>
          <p:nvPr>
            <p:ph type="title"/>
          </p:nvPr>
        </p:nvSpPr>
        <p:spPr>
          <a:xfrm>
            <a:off x="342900" y="285750"/>
            <a:ext cx="6172200" cy="857250"/>
          </a:xfrm>
        </p:spPr>
        <p:txBody>
          <a:bodyPr/>
          <a:lstStyle/>
          <a:p>
            <a:pPr algn="ctr"/>
            <a:r>
              <a:rPr lang="en-US" altLang="en-US" sz="2800" dirty="0"/>
              <a:t>EXPOSURES</a:t>
            </a:r>
            <a:br>
              <a:rPr lang="en-US" altLang="en-US" sz="2800" dirty="0"/>
            </a:br>
            <a:r>
              <a:rPr lang="en-US" altLang="en-US" sz="2800" dirty="0"/>
              <a:t>ACUTE VS. CHRONIC</a:t>
            </a:r>
            <a:endParaRPr lang="en-US" sz="2800" dirty="0"/>
          </a:p>
        </p:txBody>
      </p:sp>
      <p:pic>
        <p:nvPicPr>
          <p:cNvPr id="5122" name="Picture 2" descr="Acute Effects">
            <a:extLst>
              <a:ext uri="{FF2B5EF4-FFF2-40B4-BE49-F238E27FC236}">
                <a16:creationId xmlns:a16="http://schemas.microsoft.com/office/drawing/2014/main" id="{CBE4D3B6-CB16-9C44-5AC1-01F81555A9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0" y="1276350"/>
            <a:ext cx="4191000" cy="320312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E2DF0D59-E57A-A392-D227-39E6B075EB53}"/>
              </a:ext>
            </a:extLst>
          </p:cNvPr>
          <p:cNvSpPr/>
          <p:nvPr/>
        </p:nvSpPr>
        <p:spPr>
          <a:xfrm>
            <a:off x="2352675" y="1581150"/>
            <a:ext cx="2209800" cy="5334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4860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B488E-C187-86F9-7DDF-4D7C5C46BE30}"/>
            </a:ext>
          </a:extLst>
        </p:cNvPr>
        <p:cNvGrpSpPr/>
        <p:nvPr/>
      </p:nvGrpSpPr>
      <p:grpSpPr>
        <a:xfrm>
          <a:off x="0" y="0"/>
          <a:ext cx="0" cy="0"/>
          <a:chOff x="0" y="0"/>
          <a:chExt cx="0" cy="0"/>
        </a:xfrm>
      </p:grpSpPr>
      <p:pic>
        <p:nvPicPr>
          <p:cNvPr id="1028" name="Picture 4" descr="sketch contour profile head brain human ...">
            <a:extLst>
              <a:ext uri="{FF2B5EF4-FFF2-40B4-BE49-F238E27FC236}">
                <a16:creationId xmlns:a16="http://schemas.microsoft.com/office/drawing/2014/main" id="{CEF43227-363B-3EE4-1138-83596944546E}"/>
              </a:ext>
            </a:extLst>
          </p:cNvPr>
          <p:cNvPicPr>
            <a:picLocks noChangeAspect="1" noChangeArrowheads="1"/>
          </p:cNvPicPr>
          <p:nvPr/>
        </p:nvPicPr>
        <p:blipFill rotWithShape="1">
          <a:blip r:embed="rId2">
            <a:alphaModFix amt="15000"/>
            <a:extLst>
              <a:ext uri="{28A0092B-C50C-407E-A947-70E740481C1C}">
                <a14:useLocalDpi xmlns:a14="http://schemas.microsoft.com/office/drawing/2010/main" val="0"/>
              </a:ext>
            </a:extLst>
          </a:blip>
          <a:srcRect b="8621"/>
          <a:stretch/>
        </p:blipFill>
        <p:spPr bwMode="auto">
          <a:xfrm>
            <a:off x="952500" y="152312"/>
            <a:ext cx="4953000" cy="4838876"/>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05FFFC1F-34F4-DA47-8A3F-9001E37355C1}"/>
              </a:ext>
            </a:extLst>
          </p:cNvPr>
          <p:cNvSpPr>
            <a:spLocks noGrp="1"/>
          </p:cNvSpPr>
          <p:nvPr>
            <p:ph type="title"/>
          </p:nvPr>
        </p:nvSpPr>
        <p:spPr>
          <a:xfrm>
            <a:off x="304800" y="2143125"/>
            <a:ext cx="6248400" cy="857250"/>
          </a:xfrm>
        </p:spPr>
        <p:txBody>
          <a:bodyPr/>
          <a:lstStyle/>
          <a:p>
            <a:pPr algn="ctr"/>
            <a:r>
              <a:rPr lang="en-US" sz="2800" dirty="0"/>
              <a:t>TEST YOUR KNOWLEDGE</a:t>
            </a:r>
            <a:endParaRPr lang="en-US" dirty="0"/>
          </a:p>
        </p:txBody>
      </p:sp>
    </p:spTree>
    <p:extLst>
      <p:ext uri="{BB962C8B-B14F-4D97-AF65-F5344CB8AC3E}">
        <p14:creationId xmlns:p14="http://schemas.microsoft.com/office/powerpoint/2010/main" val="1635147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76200"/>
            <a:ext cx="6248400" cy="857250"/>
          </a:xfrm>
        </p:spPr>
        <p:txBody>
          <a:bodyPr anchor="ctr">
            <a:normAutofit/>
          </a:bodyPr>
          <a:lstStyle/>
          <a:p>
            <a:pPr algn="ctr"/>
            <a:r>
              <a:rPr lang="en-US" sz="2800" dirty="0"/>
              <a:t>INSTRUCTIONS</a:t>
            </a:r>
          </a:p>
        </p:txBody>
      </p:sp>
      <p:graphicFrame>
        <p:nvGraphicFramePr>
          <p:cNvPr id="7" name="Content Placeholder 4">
            <a:extLst>
              <a:ext uri="{FF2B5EF4-FFF2-40B4-BE49-F238E27FC236}">
                <a16:creationId xmlns:a16="http://schemas.microsoft.com/office/drawing/2014/main" id="{2EAEC052-93B1-02E5-10AF-786F583C14B5}"/>
              </a:ext>
            </a:extLst>
          </p:cNvPr>
          <p:cNvGraphicFramePr>
            <a:graphicFrameLocks noGrp="1"/>
          </p:cNvGraphicFramePr>
          <p:nvPr>
            <p:ph sz="quarter" idx="10"/>
            <p:extLst>
              <p:ext uri="{D42A27DB-BD31-4B8C-83A1-F6EECF244321}">
                <p14:modId xmlns:p14="http://schemas.microsoft.com/office/powerpoint/2010/main" val="906228034"/>
              </p:ext>
            </p:extLst>
          </p:nvPr>
        </p:nvGraphicFramePr>
        <p:xfrm>
          <a:off x="304800" y="1028700"/>
          <a:ext cx="6248400" cy="3143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7321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76DB0-097F-1093-445C-5F2ECB53C5F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9BA500A-3185-12E5-58C9-ACBB51EECD79}"/>
              </a:ext>
            </a:extLst>
          </p:cNvPr>
          <p:cNvSpPr>
            <a:spLocks noGrp="1"/>
          </p:cNvSpPr>
          <p:nvPr>
            <p:ph type="title"/>
          </p:nvPr>
        </p:nvSpPr>
        <p:spPr>
          <a:xfrm>
            <a:off x="304800" y="57150"/>
            <a:ext cx="6248400" cy="857250"/>
          </a:xfrm>
        </p:spPr>
        <p:txBody>
          <a:bodyPr/>
          <a:lstStyle/>
          <a:p>
            <a:pPr algn="ctr"/>
            <a:r>
              <a:rPr lang="en-US" sz="2400" dirty="0"/>
              <a:t>INDOOR SHOOTING RANGE</a:t>
            </a:r>
          </a:p>
        </p:txBody>
      </p:sp>
      <p:pic>
        <p:nvPicPr>
          <p:cNvPr id="3" name="Picture 2">
            <a:extLst>
              <a:ext uri="{FF2B5EF4-FFF2-40B4-BE49-F238E27FC236}">
                <a16:creationId xmlns:a16="http://schemas.microsoft.com/office/drawing/2014/main" id="{E5ABE1CC-418E-049D-18CD-AE44D67EE457}"/>
              </a:ext>
            </a:extLst>
          </p:cNvPr>
          <p:cNvPicPr>
            <a:picLocks noChangeAspect="1"/>
          </p:cNvPicPr>
          <p:nvPr/>
        </p:nvPicPr>
        <p:blipFill>
          <a:blip r:embed="rId2"/>
          <a:stretch>
            <a:fillRect/>
          </a:stretch>
        </p:blipFill>
        <p:spPr>
          <a:xfrm>
            <a:off x="304800" y="1039942"/>
            <a:ext cx="6248400" cy="3360608"/>
          </a:xfrm>
          <a:prstGeom prst="rect">
            <a:avLst/>
          </a:prstGeom>
        </p:spPr>
      </p:pic>
      <p:sp>
        <p:nvSpPr>
          <p:cNvPr id="7" name="Thought Bubble: Cloud 6">
            <a:extLst>
              <a:ext uri="{FF2B5EF4-FFF2-40B4-BE49-F238E27FC236}">
                <a16:creationId xmlns:a16="http://schemas.microsoft.com/office/drawing/2014/main" id="{247F8958-09F2-249B-2012-26CCCE19534D}"/>
              </a:ext>
            </a:extLst>
          </p:cNvPr>
          <p:cNvSpPr/>
          <p:nvPr/>
        </p:nvSpPr>
        <p:spPr>
          <a:xfrm>
            <a:off x="5029200" y="742950"/>
            <a:ext cx="1676400" cy="857251"/>
          </a:xfrm>
          <a:prstGeom prst="cloudCallout">
            <a:avLst/>
          </a:prstGeom>
          <a:solidFill>
            <a:schemeClr val="bg1">
              <a:lumMod val="95000"/>
            </a:scheme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What are the hazards?</a:t>
            </a:r>
          </a:p>
        </p:txBody>
      </p:sp>
    </p:spTree>
    <p:extLst>
      <p:ext uri="{BB962C8B-B14F-4D97-AF65-F5344CB8AC3E}">
        <p14:creationId xmlns:p14="http://schemas.microsoft.com/office/powerpoint/2010/main" val="32441271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42900" y="47625"/>
            <a:ext cx="6172200" cy="857250"/>
          </a:xfrm>
        </p:spPr>
        <p:txBody>
          <a:bodyPr/>
          <a:lstStyle/>
          <a:p>
            <a:pPr algn="ctr"/>
            <a:r>
              <a:rPr lang="en-US" sz="2400" dirty="0"/>
              <a:t>FORKLIFTS</a:t>
            </a:r>
          </a:p>
        </p:txBody>
      </p:sp>
      <p:pic>
        <p:nvPicPr>
          <p:cNvPr id="8" name="Picture 7">
            <a:extLst>
              <a:ext uri="{FF2B5EF4-FFF2-40B4-BE49-F238E27FC236}">
                <a16:creationId xmlns:a16="http://schemas.microsoft.com/office/drawing/2014/main" id="{6E3C5230-04B9-0321-F144-EAFE34322D72}"/>
              </a:ext>
            </a:extLst>
          </p:cNvPr>
          <p:cNvPicPr>
            <a:picLocks noChangeAspect="1"/>
          </p:cNvPicPr>
          <p:nvPr/>
        </p:nvPicPr>
        <p:blipFill>
          <a:blip r:embed="rId2"/>
          <a:stretch>
            <a:fillRect/>
          </a:stretch>
        </p:blipFill>
        <p:spPr>
          <a:xfrm>
            <a:off x="304800" y="1047750"/>
            <a:ext cx="6248400" cy="3384812"/>
          </a:xfrm>
          <a:prstGeom prst="rect">
            <a:avLst/>
          </a:prstGeom>
        </p:spPr>
      </p:pic>
      <p:sp>
        <p:nvSpPr>
          <p:cNvPr id="6" name="Thought Bubble: Cloud 5">
            <a:extLst>
              <a:ext uri="{FF2B5EF4-FFF2-40B4-BE49-F238E27FC236}">
                <a16:creationId xmlns:a16="http://schemas.microsoft.com/office/drawing/2014/main" id="{A9738517-699B-AFE8-EEF8-AD3D90B18330}"/>
              </a:ext>
            </a:extLst>
          </p:cNvPr>
          <p:cNvSpPr/>
          <p:nvPr/>
        </p:nvSpPr>
        <p:spPr>
          <a:xfrm>
            <a:off x="5029200" y="742950"/>
            <a:ext cx="1676400" cy="857251"/>
          </a:xfrm>
          <a:prstGeom prst="cloudCallout">
            <a:avLst/>
          </a:prstGeom>
          <a:solidFill>
            <a:schemeClr val="bg1">
              <a:lumMod val="95000"/>
            </a:scheme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What are the hazards?</a:t>
            </a:r>
          </a:p>
        </p:txBody>
      </p:sp>
    </p:spTree>
    <p:extLst>
      <p:ext uri="{BB962C8B-B14F-4D97-AF65-F5344CB8AC3E}">
        <p14:creationId xmlns:p14="http://schemas.microsoft.com/office/powerpoint/2010/main" val="1063060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42900" y="57150"/>
            <a:ext cx="6172200" cy="857250"/>
          </a:xfrm>
        </p:spPr>
        <p:txBody>
          <a:bodyPr/>
          <a:lstStyle/>
          <a:p>
            <a:pPr algn="ctr"/>
            <a:r>
              <a:rPr lang="en-US" sz="2400" dirty="0"/>
              <a:t>STONE COUNTERTOP MANUFACTURE</a:t>
            </a:r>
          </a:p>
        </p:txBody>
      </p:sp>
      <p:pic>
        <p:nvPicPr>
          <p:cNvPr id="3" name="Picture 2" descr="A picture containing indoor, floor&#10;&#10;AI-generated content may be incorrect.">
            <a:extLst>
              <a:ext uri="{FF2B5EF4-FFF2-40B4-BE49-F238E27FC236}">
                <a16:creationId xmlns:a16="http://schemas.microsoft.com/office/drawing/2014/main" id="{535C6E1F-563C-612C-17C9-CC70A625A5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1047750"/>
            <a:ext cx="3124200" cy="3352800"/>
          </a:xfrm>
          <a:prstGeom prst="rect">
            <a:avLst/>
          </a:prstGeom>
        </p:spPr>
      </p:pic>
      <p:pic>
        <p:nvPicPr>
          <p:cNvPr id="7" name="Picture 6">
            <a:extLst>
              <a:ext uri="{FF2B5EF4-FFF2-40B4-BE49-F238E27FC236}">
                <a16:creationId xmlns:a16="http://schemas.microsoft.com/office/drawing/2014/main" id="{1271E564-F80A-3074-6940-1A61F853B4E2}"/>
              </a:ext>
            </a:extLst>
          </p:cNvPr>
          <p:cNvPicPr>
            <a:picLocks noChangeAspect="1"/>
          </p:cNvPicPr>
          <p:nvPr/>
        </p:nvPicPr>
        <p:blipFill>
          <a:blip r:embed="rId3"/>
          <a:stretch>
            <a:fillRect/>
          </a:stretch>
        </p:blipFill>
        <p:spPr>
          <a:xfrm>
            <a:off x="3429000" y="1047749"/>
            <a:ext cx="3124200" cy="3352801"/>
          </a:xfrm>
          <a:prstGeom prst="rect">
            <a:avLst/>
          </a:prstGeom>
        </p:spPr>
      </p:pic>
      <p:sp>
        <p:nvSpPr>
          <p:cNvPr id="8" name="Thought Bubble: Cloud 7">
            <a:extLst>
              <a:ext uri="{FF2B5EF4-FFF2-40B4-BE49-F238E27FC236}">
                <a16:creationId xmlns:a16="http://schemas.microsoft.com/office/drawing/2014/main" id="{2FD81FA3-ABC1-DA14-3288-AF6A851E6A0D}"/>
              </a:ext>
            </a:extLst>
          </p:cNvPr>
          <p:cNvSpPr/>
          <p:nvPr/>
        </p:nvSpPr>
        <p:spPr>
          <a:xfrm>
            <a:off x="5029200" y="704850"/>
            <a:ext cx="1676400" cy="857251"/>
          </a:xfrm>
          <a:prstGeom prst="cloudCallout">
            <a:avLst/>
          </a:prstGeom>
          <a:solidFill>
            <a:schemeClr val="bg1">
              <a:lumMod val="95000"/>
            </a:scheme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What are the hazards?</a:t>
            </a:r>
          </a:p>
        </p:txBody>
      </p:sp>
    </p:spTree>
    <p:extLst>
      <p:ext uri="{BB962C8B-B14F-4D97-AF65-F5344CB8AC3E}">
        <p14:creationId xmlns:p14="http://schemas.microsoft.com/office/powerpoint/2010/main" val="613313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79BD2E6C-5515-4F26-A231-CFCEE874D7F0}"/>
              </a:ext>
            </a:extLst>
          </p:cNvPr>
          <p:cNvSpPr>
            <a:spLocks noChangeArrowheads="1"/>
          </p:cNvSpPr>
          <p:nvPr/>
        </p:nvSpPr>
        <p:spPr bwMode="auto">
          <a:xfrm>
            <a:off x="1071563" y="1071562"/>
            <a:ext cx="470951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71B1B"/>
              </a:buClr>
              <a:buFont typeface="Arial" panose="020B0604020202020204" pitchFamily="34" charset="0"/>
              <a:buChar char="•"/>
              <a:defRPr>
                <a:solidFill>
                  <a:schemeClr val="tx1"/>
                </a:solidFill>
                <a:latin typeface="Open Sans" panose="020B0606030504020204" pitchFamily="34" charset="0"/>
                <a:cs typeface="Open Sans" panose="020B0606030504020204" pitchFamily="34" charset="0"/>
              </a:defRPr>
            </a:lvl1pPr>
            <a:lvl2pPr marL="742950" indent="-285750">
              <a:spcBef>
                <a:spcPct val="20000"/>
              </a:spcBef>
              <a:buClr>
                <a:srgbClr val="E71B1B"/>
              </a:buClr>
              <a:buFont typeface="Calibri" panose="020F0502020204030204" pitchFamily="34" charset="0"/>
              <a:buChar char="▫"/>
              <a:defRPr sz="1600">
                <a:solidFill>
                  <a:schemeClr val="tx1"/>
                </a:solidFill>
                <a:latin typeface="Open Sans" panose="020B0606030504020204" pitchFamily="34" charset="0"/>
                <a:cs typeface="Open Sans" panose="020B0606030504020204" pitchFamily="34" charset="0"/>
              </a:defRPr>
            </a:lvl2pPr>
            <a:lvl3pPr marL="1143000" indent="-228600">
              <a:spcBef>
                <a:spcPct val="20000"/>
              </a:spcBef>
              <a:buClr>
                <a:srgbClr val="E71B1B"/>
              </a:buClr>
              <a:buFont typeface="Calibri" panose="020F0502020204030204" pitchFamily="34" charset="0"/>
              <a:buChar char="–"/>
              <a:defRPr sz="1400">
                <a:solidFill>
                  <a:schemeClr val="tx1"/>
                </a:solidFill>
                <a:latin typeface="Open Sans" panose="020B0606030504020204" pitchFamily="34" charset="0"/>
                <a:cs typeface="Open Sans" panose="020B0606030504020204" pitchFamily="34" charset="0"/>
              </a:defRPr>
            </a:lvl3pPr>
            <a:lvl4pPr marL="1600200" indent="-228600">
              <a:spcBef>
                <a:spcPct val="20000"/>
              </a:spcBef>
              <a:buClr>
                <a:srgbClr val="E71B1B"/>
              </a:buClr>
              <a:buFont typeface="Wingdings" panose="05000000000000000000" pitchFamily="2" charset="2"/>
              <a:buChar char="§"/>
              <a:defRPr sz="1200">
                <a:solidFill>
                  <a:schemeClr val="tx1"/>
                </a:solidFill>
                <a:latin typeface="Open Sans" panose="020B0606030504020204" pitchFamily="34" charset="0"/>
                <a:cs typeface="Open Sans" panose="020B0606030504020204" pitchFamily="34" charset="0"/>
              </a:defRPr>
            </a:lvl4pPr>
            <a:lvl5pPr marL="2057400" indent="-228600">
              <a:spcBef>
                <a:spcPct val="20000"/>
              </a:spcBef>
              <a:buClr>
                <a:srgbClr val="E71B1B"/>
              </a:buClr>
              <a:buFont typeface="Arial" panose="020B0604020202020204" pitchFamily="34" charset="0"/>
              <a:buChar char="»"/>
              <a:defRPr sz="1200">
                <a:solidFill>
                  <a:schemeClr val="tx1"/>
                </a:solidFill>
                <a:latin typeface="Open Sans" panose="020B0606030504020204" pitchFamily="34" charset="0"/>
                <a:cs typeface="Open Sans" panose="020B0606030504020204" pitchFamily="34" charset="0"/>
              </a:defRPr>
            </a:lvl5pPr>
            <a:lvl6pPr marL="2514600" indent="-228600" eaLnBrk="0" fontAlgn="base" hangingPunct="0">
              <a:spcBef>
                <a:spcPct val="20000"/>
              </a:spcBef>
              <a:spcAft>
                <a:spcPct val="0"/>
              </a:spcAft>
              <a:buClr>
                <a:srgbClr val="E71B1B"/>
              </a:buClr>
              <a:buFont typeface="Arial" panose="020B0604020202020204" pitchFamily="34" charset="0"/>
              <a:buChar char="»"/>
              <a:defRPr sz="1200">
                <a:solidFill>
                  <a:schemeClr val="tx1"/>
                </a:solidFill>
                <a:latin typeface="Open Sans" panose="020B0606030504020204" pitchFamily="34" charset="0"/>
                <a:cs typeface="Open Sans" panose="020B0606030504020204" pitchFamily="34" charset="0"/>
              </a:defRPr>
            </a:lvl6pPr>
            <a:lvl7pPr marL="2971800" indent="-228600" eaLnBrk="0" fontAlgn="base" hangingPunct="0">
              <a:spcBef>
                <a:spcPct val="20000"/>
              </a:spcBef>
              <a:spcAft>
                <a:spcPct val="0"/>
              </a:spcAft>
              <a:buClr>
                <a:srgbClr val="E71B1B"/>
              </a:buClr>
              <a:buFont typeface="Arial" panose="020B0604020202020204" pitchFamily="34" charset="0"/>
              <a:buChar char="»"/>
              <a:defRPr sz="1200">
                <a:solidFill>
                  <a:schemeClr val="tx1"/>
                </a:solidFill>
                <a:latin typeface="Open Sans" panose="020B0606030504020204" pitchFamily="34" charset="0"/>
                <a:cs typeface="Open Sans" panose="020B0606030504020204" pitchFamily="34" charset="0"/>
              </a:defRPr>
            </a:lvl7pPr>
            <a:lvl8pPr marL="3429000" indent="-228600" eaLnBrk="0" fontAlgn="base" hangingPunct="0">
              <a:spcBef>
                <a:spcPct val="20000"/>
              </a:spcBef>
              <a:spcAft>
                <a:spcPct val="0"/>
              </a:spcAft>
              <a:buClr>
                <a:srgbClr val="E71B1B"/>
              </a:buClr>
              <a:buFont typeface="Arial" panose="020B0604020202020204" pitchFamily="34" charset="0"/>
              <a:buChar char="»"/>
              <a:defRPr sz="1200">
                <a:solidFill>
                  <a:schemeClr val="tx1"/>
                </a:solidFill>
                <a:latin typeface="Open Sans" panose="020B0606030504020204" pitchFamily="34" charset="0"/>
                <a:cs typeface="Open Sans" panose="020B0606030504020204" pitchFamily="34" charset="0"/>
              </a:defRPr>
            </a:lvl8pPr>
            <a:lvl9pPr marL="3886200" indent="-228600" eaLnBrk="0" fontAlgn="base" hangingPunct="0">
              <a:spcBef>
                <a:spcPct val="20000"/>
              </a:spcBef>
              <a:spcAft>
                <a:spcPct val="0"/>
              </a:spcAft>
              <a:buClr>
                <a:srgbClr val="E71B1B"/>
              </a:buClr>
              <a:buFont typeface="Arial" panose="020B0604020202020204" pitchFamily="34" charset="0"/>
              <a:buChar char="»"/>
              <a:defRPr sz="1200">
                <a:solidFill>
                  <a:schemeClr val="tx1"/>
                </a:solidFill>
                <a:latin typeface="Open Sans" panose="020B0606030504020204" pitchFamily="34" charset="0"/>
                <a:cs typeface="Open Sans" panose="020B0606030504020204" pitchFamily="34" charset="0"/>
              </a:defRPr>
            </a:lvl9pPr>
          </a:lstStyle>
          <a:p>
            <a:pPr defTabSz="514350" fontAlgn="base">
              <a:spcBef>
                <a:spcPct val="0"/>
              </a:spcBef>
              <a:spcAft>
                <a:spcPct val="0"/>
              </a:spcAft>
              <a:buClrTx/>
              <a:buNone/>
              <a:defRPr/>
            </a:pPr>
            <a:endParaRPr lang="en-US" altLang="en-US" sz="1350" b="1" i="1" dirty="0">
              <a:solidFill>
                <a:prstClr val="black"/>
              </a:solidFill>
              <a:latin typeface="Verdana" panose="020B0604030504040204" pitchFamily="34" charset="0"/>
            </a:endParaRPr>
          </a:p>
          <a:p>
            <a:pPr defTabSz="514350" fontAlgn="base">
              <a:spcBef>
                <a:spcPct val="0"/>
              </a:spcBef>
              <a:spcAft>
                <a:spcPct val="0"/>
              </a:spcAft>
              <a:buClrTx/>
              <a:buNone/>
              <a:defRPr/>
            </a:pPr>
            <a:endParaRPr lang="en-US" altLang="en-US" sz="1350" dirty="0">
              <a:solidFill>
                <a:prstClr val="black"/>
              </a:solidFill>
              <a:latin typeface="Tahoma" panose="020B0604030504040204" pitchFamily="34" charset="0"/>
            </a:endParaRPr>
          </a:p>
          <a:p>
            <a:pPr defTabSz="514350" fontAlgn="base">
              <a:spcBef>
                <a:spcPct val="0"/>
              </a:spcBef>
              <a:spcAft>
                <a:spcPct val="0"/>
              </a:spcAft>
              <a:buClrTx/>
              <a:buNone/>
              <a:defRPr/>
            </a:pPr>
            <a:endParaRPr lang="en-US" altLang="en-US" sz="1350" dirty="0">
              <a:solidFill>
                <a:prstClr val="black"/>
              </a:solidFill>
              <a:latin typeface="Tahoma" panose="020B0604030504040204" pitchFamily="34" charset="0"/>
            </a:endParaRPr>
          </a:p>
          <a:p>
            <a:pPr defTabSz="514350" fontAlgn="base">
              <a:spcBef>
                <a:spcPct val="0"/>
              </a:spcBef>
              <a:spcAft>
                <a:spcPct val="0"/>
              </a:spcAft>
              <a:buClrTx/>
              <a:buNone/>
              <a:defRPr/>
            </a:pPr>
            <a:endParaRPr lang="en-US" altLang="en-US" sz="1350" dirty="0">
              <a:solidFill>
                <a:prstClr val="black"/>
              </a:solidFill>
              <a:latin typeface="Tahoma" panose="020B0604030504040204" pitchFamily="34" charset="0"/>
            </a:endParaRPr>
          </a:p>
        </p:txBody>
      </p:sp>
      <p:sp>
        <p:nvSpPr>
          <p:cNvPr id="3" name="TextBox 2">
            <a:extLst>
              <a:ext uri="{FF2B5EF4-FFF2-40B4-BE49-F238E27FC236}">
                <a16:creationId xmlns:a16="http://schemas.microsoft.com/office/drawing/2014/main" id="{00C6758B-F93C-78ED-3111-AA4670765A06}"/>
              </a:ext>
            </a:extLst>
          </p:cNvPr>
          <p:cNvSpPr txBox="1"/>
          <p:nvPr/>
        </p:nvSpPr>
        <p:spPr>
          <a:xfrm>
            <a:off x="304800" y="114301"/>
            <a:ext cx="6248400" cy="4278094"/>
          </a:xfrm>
          <a:prstGeom prst="rect">
            <a:avLst/>
          </a:prstGeom>
          <a:noFill/>
        </p:spPr>
        <p:txBody>
          <a:bodyPr wrap="square">
            <a:spAutoFit/>
          </a:bodyPr>
          <a:lstStyle/>
          <a:p>
            <a:pPr>
              <a:buNone/>
            </a:pPr>
            <a:r>
              <a:rPr lang="en-US" sz="1600" b="1" u="sng" dirty="0">
                <a:latin typeface="Open Sans" panose="020B0606030504020204" pitchFamily="34" charset="0"/>
                <a:ea typeface="Open Sans" panose="020B0606030504020204" pitchFamily="34" charset="0"/>
                <a:cs typeface="Open Sans" panose="020B0606030504020204" pitchFamily="34" charset="0"/>
              </a:rPr>
              <a:t>Disclaimer:</a:t>
            </a:r>
            <a:br>
              <a:rPr lang="en-US" sz="1600" dirty="0">
                <a:latin typeface="Open Sans" panose="020B0606030504020204" pitchFamily="34" charset="0"/>
                <a:ea typeface="Open Sans" panose="020B0606030504020204" pitchFamily="34" charset="0"/>
                <a:cs typeface="Open Sans" panose="020B0606030504020204" pitchFamily="34" charset="0"/>
              </a:rPr>
            </a:br>
            <a:r>
              <a:rPr lang="en-US" sz="1600" dirty="0">
                <a:latin typeface="Open Sans" panose="020B0606030504020204" pitchFamily="34" charset="0"/>
                <a:ea typeface="Open Sans" panose="020B0606030504020204" pitchFamily="34" charset="0"/>
                <a:cs typeface="Open Sans" panose="020B0606030504020204" pitchFamily="34" charset="0"/>
              </a:rPr>
              <a:t>TOSHA believes the information provided in this presentation to be accurate and offers it as a public service. However, this is an academic and informational overview that may not address every specific fact or circumstance. It is not a substitute for the requirements outlined in 29 CFR Part 1910 and/or Part 1926 of the Occupational Safety and Health Standards, as adopted by the Tennessee Department of Labor and Workforce Development, or for the Occupational Safety and Health Rules of the Tennessee Department of Labor and Workforce Development.</a:t>
            </a:r>
          </a:p>
          <a:p>
            <a:pPr>
              <a:buNone/>
            </a:pPr>
            <a:endParaRPr lang="en-US" sz="1600" dirty="0">
              <a:latin typeface="Open Sans" panose="020B0606030504020204" pitchFamily="34" charset="0"/>
              <a:ea typeface="Open Sans" panose="020B0606030504020204" pitchFamily="34" charset="0"/>
              <a:cs typeface="Open Sans" panose="020B0606030504020204" pitchFamily="34" charset="0"/>
            </a:endParaRPr>
          </a:p>
          <a:p>
            <a:r>
              <a:rPr lang="en-US" sz="1600" b="1" u="sng" dirty="0">
                <a:latin typeface="Open Sans" panose="020B0606030504020204" pitchFamily="34" charset="0"/>
                <a:ea typeface="Open Sans" panose="020B0606030504020204" pitchFamily="34" charset="0"/>
                <a:cs typeface="Open Sans" panose="020B0606030504020204" pitchFamily="34" charset="0"/>
              </a:rPr>
              <a:t>Important Notice:</a:t>
            </a:r>
            <a:br>
              <a:rPr lang="en-US" sz="1600" dirty="0">
                <a:latin typeface="Open Sans" panose="020B0606030504020204" pitchFamily="34" charset="0"/>
                <a:ea typeface="Open Sans" panose="020B0606030504020204" pitchFamily="34" charset="0"/>
                <a:cs typeface="Open Sans" panose="020B0606030504020204" pitchFamily="34" charset="0"/>
              </a:rPr>
            </a:br>
            <a:r>
              <a:rPr lang="en-US" sz="1600" dirty="0">
                <a:latin typeface="Open Sans" panose="020B0606030504020204" pitchFamily="34" charset="0"/>
                <a:ea typeface="Open Sans" panose="020B0606030504020204" pitchFamily="34" charset="0"/>
                <a:cs typeface="Open Sans" panose="020B0606030504020204" pitchFamily="34" charset="0"/>
              </a:rPr>
              <a:t>This training is not intended to replace required initial or annual safety and health training. Employers are responsible for ensuring that site-specific training is conducted in accordance with applicable regulations.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42900" y="57150"/>
            <a:ext cx="6172200" cy="857250"/>
          </a:xfrm>
        </p:spPr>
        <p:txBody>
          <a:bodyPr/>
          <a:lstStyle/>
          <a:p>
            <a:pPr algn="ctr"/>
            <a:r>
              <a:rPr lang="en-US" sz="2400" dirty="0"/>
              <a:t>SEWER WORK </a:t>
            </a:r>
          </a:p>
        </p:txBody>
      </p:sp>
      <p:pic>
        <p:nvPicPr>
          <p:cNvPr id="8" name="Picture 7">
            <a:extLst>
              <a:ext uri="{FF2B5EF4-FFF2-40B4-BE49-F238E27FC236}">
                <a16:creationId xmlns:a16="http://schemas.microsoft.com/office/drawing/2014/main" id="{6E3C5230-04B9-0321-F144-EAFE34322D7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304799" y="1047750"/>
            <a:ext cx="6248401" cy="3352800"/>
          </a:xfrm>
          <a:prstGeom prst="rect">
            <a:avLst/>
          </a:prstGeom>
        </p:spPr>
      </p:pic>
      <p:sp>
        <p:nvSpPr>
          <p:cNvPr id="6" name="Thought Bubble: Cloud 5">
            <a:extLst>
              <a:ext uri="{FF2B5EF4-FFF2-40B4-BE49-F238E27FC236}">
                <a16:creationId xmlns:a16="http://schemas.microsoft.com/office/drawing/2014/main" id="{3312BE61-6A2F-A5C9-DB8D-DA08AE6DAAF0}"/>
              </a:ext>
            </a:extLst>
          </p:cNvPr>
          <p:cNvSpPr/>
          <p:nvPr/>
        </p:nvSpPr>
        <p:spPr>
          <a:xfrm>
            <a:off x="5029200" y="704850"/>
            <a:ext cx="1676400" cy="857251"/>
          </a:xfrm>
          <a:prstGeom prst="cloudCallout">
            <a:avLst>
              <a:gd name="adj1" fmla="val -108333"/>
              <a:gd name="adj2" fmla="val 92500"/>
            </a:avLst>
          </a:prstGeom>
          <a:solidFill>
            <a:schemeClr val="bg1">
              <a:lumMod val="95000"/>
            </a:scheme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What are the hazards?</a:t>
            </a:r>
          </a:p>
        </p:txBody>
      </p:sp>
    </p:spTree>
    <p:extLst>
      <p:ext uri="{BB962C8B-B14F-4D97-AF65-F5344CB8AC3E}">
        <p14:creationId xmlns:p14="http://schemas.microsoft.com/office/powerpoint/2010/main" val="13312919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82550"/>
            <a:ext cx="6248400" cy="857250"/>
          </a:xfrm>
        </p:spPr>
        <p:txBody>
          <a:bodyPr/>
          <a:lstStyle/>
          <a:p>
            <a:pPr algn="ctr"/>
            <a:r>
              <a:rPr lang="en-US" dirty="0"/>
              <a:t>WELDING/FABRICATION - PIPE FITTER </a:t>
            </a:r>
          </a:p>
        </p:txBody>
      </p:sp>
      <p:pic>
        <p:nvPicPr>
          <p:cNvPr id="7" name="Picture 6">
            <a:extLst>
              <a:ext uri="{FF2B5EF4-FFF2-40B4-BE49-F238E27FC236}">
                <a16:creationId xmlns:a16="http://schemas.microsoft.com/office/drawing/2014/main" id="{3F6BFFA3-D710-08FE-4901-893C7FAFC165}"/>
              </a:ext>
            </a:extLst>
          </p:cNvPr>
          <p:cNvPicPr>
            <a:picLocks noChangeAspect="1"/>
          </p:cNvPicPr>
          <p:nvPr/>
        </p:nvPicPr>
        <p:blipFill>
          <a:blip r:embed="rId2"/>
          <a:stretch>
            <a:fillRect/>
          </a:stretch>
        </p:blipFill>
        <p:spPr>
          <a:xfrm>
            <a:off x="304800" y="1038225"/>
            <a:ext cx="6248400" cy="3362325"/>
          </a:xfrm>
          <a:prstGeom prst="rect">
            <a:avLst/>
          </a:prstGeom>
        </p:spPr>
      </p:pic>
      <p:sp>
        <p:nvSpPr>
          <p:cNvPr id="8" name="Thought Bubble: Cloud 7">
            <a:extLst>
              <a:ext uri="{FF2B5EF4-FFF2-40B4-BE49-F238E27FC236}">
                <a16:creationId xmlns:a16="http://schemas.microsoft.com/office/drawing/2014/main" id="{3CA6A6BD-3698-FCBB-4B11-326BD4A25765}"/>
              </a:ext>
            </a:extLst>
          </p:cNvPr>
          <p:cNvSpPr/>
          <p:nvPr/>
        </p:nvSpPr>
        <p:spPr>
          <a:xfrm>
            <a:off x="5029200" y="704850"/>
            <a:ext cx="1676400" cy="857251"/>
          </a:xfrm>
          <a:prstGeom prst="cloudCallout">
            <a:avLst>
              <a:gd name="adj1" fmla="val -87878"/>
              <a:gd name="adj2" fmla="val 142500"/>
            </a:avLst>
          </a:prstGeom>
          <a:solidFill>
            <a:schemeClr val="bg1">
              <a:lumMod val="95000"/>
            </a:scheme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What are the hazards?</a:t>
            </a:r>
          </a:p>
        </p:txBody>
      </p:sp>
    </p:spTree>
    <p:extLst>
      <p:ext uri="{BB962C8B-B14F-4D97-AF65-F5344CB8AC3E}">
        <p14:creationId xmlns:p14="http://schemas.microsoft.com/office/powerpoint/2010/main" val="7782214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42900" y="82550"/>
            <a:ext cx="6172200" cy="857250"/>
          </a:xfrm>
        </p:spPr>
        <p:txBody>
          <a:bodyPr/>
          <a:lstStyle/>
          <a:p>
            <a:pPr algn="ctr"/>
            <a:r>
              <a:rPr lang="en-US" dirty="0"/>
              <a:t>WELDING/FABRICATION - WELDER</a:t>
            </a:r>
          </a:p>
        </p:txBody>
      </p:sp>
      <p:pic>
        <p:nvPicPr>
          <p:cNvPr id="3" name="Picture 2">
            <a:extLst>
              <a:ext uri="{FF2B5EF4-FFF2-40B4-BE49-F238E27FC236}">
                <a16:creationId xmlns:a16="http://schemas.microsoft.com/office/drawing/2014/main" id="{11C96688-C8E2-63D1-2113-A55B1BEA521A}"/>
              </a:ext>
            </a:extLst>
          </p:cNvPr>
          <p:cNvPicPr>
            <a:picLocks noChangeAspect="1"/>
          </p:cNvPicPr>
          <p:nvPr/>
        </p:nvPicPr>
        <p:blipFill>
          <a:blip r:embed="rId2"/>
          <a:srcRect l="7027" r="17770"/>
          <a:stretch/>
        </p:blipFill>
        <p:spPr>
          <a:xfrm>
            <a:off x="304800" y="1047750"/>
            <a:ext cx="6248400" cy="3352800"/>
          </a:xfrm>
          <a:prstGeom prst="rect">
            <a:avLst/>
          </a:prstGeom>
        </p:spPr>
      </p:pic>
      <p:sp>
        <p:nvSpPr>
          <p:cNvPr id="7" name="Thought Bubble: Cloud 6">
            <a:extLst>
              <a:ext uri="{FF2B5EF4-FFF2-40B4-BE49-F238E27FC236}">
                <a16:creationId xmlns:a16="http://schemas.microsoft.com/office/drawing/2014/main" id="{0DE31054-47FC-EED6-2E9D-B9CA0A2F4162}"/>
              </a:ext>
            </a:extLst>
          </p:cNvPr>
          <p:cNvSpPr/>
          <p:nvPr/>
        </p:nvSpPr>
        <p:spPr>
          <a:xfrm>
            <a:off x="152400" y="742950"/>
            <a:ext cx="1676400" cy="857251"/>
          </a:xfrm>
          <a:prstGeom prst="cloudCallout">
            <a:avLst>
              <a:gd name="adj1" fmla="val 79167"/>
              <a:gd name="adj2" fmla="val 110278"/>
            </a:avLst>
          </a:prstGeom>
          <a:solidFill>
            <a:schemeClr val="bg1">
              <a:lumMod val="95000"/>
            </a:scheme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What are the hazards?</a:t>
            </a:r>
          </a:p>
        </p:txBody>
      </p:sp>
    </p:spTree>
    <p:extLst>
      <p:ext uri="{BB962C8B-B14F-4D97-AF65-F5344CB8AC3E}">
        <p14:creationId xmlns:p14="http://schemas.microsoft.com/office/powerpoint/2010/main" val="19170940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42900" y="53616"/>
            <a:ext cx="6172200" cy="857250"/>
          </a:xfrm>
        </p:spPr>
        <p:txBody>
          <a:bodyPr/>
          <a:lstStyle/>
          <a:p>
            <a:pPr algn="ctr"/>
            <a:r>
              <a:rPr lang="en-US" sz="2400" dirty="0"/>
              <a:t>USING PNEUMATIC TOOLS</a:t>
            </a:r>
          </a:p>
        </p:txBody>
      </p:sp>
      <p:pic>
        <p:nvPicPr>
          <p:cNvPr id="3" name="Picture 2">
            <a:extLst>
              <a:ext uri="{FF2B5EF4-FFF2-40B4-BE49-F238E27FC236}">
                <a16:creationId xmlns:a16="http://schemas.microsoft.com/office/drawing/2014/main" id="{3460E6A6-3F07-8A10-6AF7-AA315F99C590}"/>
              </a:ext>
            </a:extLst>
          </p:cNvPr>
          <p:cNvPicPr>
            <a:picLocks noChangeAspect="1"/>
          </p:cNvPicPr>
          <p:nvPr/>
        </p:nvPicPr>
        <p:blipFill>
          <a:blip r:embed="rId2"/>
          <a:stretch>
            <a:fillRect/>
          </a:stretch>
        </p:blipFill>
        <p:spPr>
          <a:xfrm>
            <a:off x="304800" y="1047750"/>
            <a:ext cx="6248400" cy="3352800"/>
          </a:xfrm>
          <a:prstGeom prst="rect">
            <a:avLst/>
          </a:prstGeom>
        </p:spPr>
      </p:pic>
      <p:sp>
        <p:nvSpPr>
          <p:cNvPr id="7" name="Thought Bubble: Cloud 6">
            <a:extLst>
              <a:ext uri="{FF2B5EF4-FFF2-40B4-BE49-F238E27FC236}">
                <a16:creationId xmlns:a16="http://schemas.microsoft.com/office/drawing/2014/main" id="{C1E5B724-8B49-BF53-D5B5-7B923F5C8A8C}"/>
              </a:ext>
            </a:extLst>
          </p:cNvPr>
          <p:cNvSpPr/>
          <p:nvPr/>
        </p:nvSpPr>
        <p:spPr>
          <a:xfrm>
            <a:off x="5029200" y="704850"/>
            <a:ext cx="1676400" cy="857251"/>
          </a:xfrm>
          <a:prstGeom prst="cloudCallout">
            <a:avLst>
              <a:gd name="adj1" fmla="val -57764"/>
              <a:gd name="adj2" fmla="val 36945"/>
            </a:avLst>
          </a:prstGeom>
          <a:solidFill>
            <a:schemeClr val="bg1">
              <a:lumMod val="95000"/>
            </a:scheme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What are the hazards?</a:t>
            </a:r>
          </a:p>
        </p:txBody>
      </p:sp>
    </p:spTree>
    <p:extLst>
      <p:ext uri="{BB962C8B-B14F-4D97-AF65-F5344CB8AC3E}">
        <p14:creationId xmlns:p14="http://schemas.microsoft.com/office/powerpoint/2010/main" val="24887707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AF39B-2A82-C7CE-FFE4-F772A55A652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21D2D70-37C8-7490-7F48-E8328032ABAF}"/>
              </a:ext>
            </a:extLst>
          </p:cNvPr>
          <p:cNvSpPr>
            <a:spLocks noGrp="1"/>
          </p:cNvSpPr>
          <p:nvPr>
            <p:ph type="title"/>
          </p:nvPr>
        </p:nvSpPr>
        <p:spPr>
          <a:xfrm>
            <a:off x="304800" y="2143125"/>
            <a:ext cx="6248400" cy="857250"/>
          </a:xfrm>
        </p:spPr>
        <p:txBody>
          <a:bodyPr/>
          <a:lstStyle/>
          <a:p>
            <a:pPr algn="ctr"/>
            <a:r>
              <a:rPr lang="en-US" sz="2800" dirty="0"/>
              <a:t>OTHER HAZARDS TO RECOGNIZE</a:t>
            </a:r>
            <a:endParaRPr lang="en-US" dirty="0"/>
          </a:p>
        </p:txBody>
      </p:sp>
      <p:pic>
        <p:nvPicPr>
          <p:cNvPr id="2050" name="Picture 2" descr="6 Major Workplace Hazards Explained ...">
            <a:extLst>
              <a:ext uri="{FF2B5EF4-FFF2-40B4-BE49-F238E27FC236}">
                <a16:creationId xmlns:a16="http://schemas.microsoft.com/office/drawing/2014/main" id="{7DD7D7C7-1920-E5A9-7552-3811BC4AB44F}"/>
              </a:ext>
            </a:extLst>
          </p:cNvPr>
          <p:cNvPicPr>
            <a:picLocks noChangeAspect="1" noChangeArrowheads="1"/>
          </p:cNvPicPr>
          <p:nvPr/>
        </p:nvPicPr>
        <p:blipFill>
          <a:blip r:embed="rId2">
            <a:alphaModFix amt="15000"/>
            <a:extLst>
              <a:ext uri="{28A0092B-C50C-407E-A947-70E740481C1C}">
                <a14:useLocalDpi xmlns:a14="http://schemas.microsoft.com/office/drawing/2010/main" val="0"/>
              </a:ext>
            </a:extLst>
          </a:blip>
          <a:srcRect/>
          <a:stretch>
            <a:fillRect/>
          </a:stretch>
        </p:blipFill>
        <p:spPr bwMode="auto">
          <a:xfrm>
            <a:off x="1" y="0"/>
            <a:ext cx="6858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00315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40B23-FA6F-5424-00A4-4BE14CDFD258}"/>
              </a:ext>
            </a:extLst>
          </p:cNvPr>
          <p:cNvSpPr>
            <a:spLocks noGrp="1"/>
          </p:cNvSpPr>
          <p:nvPr>
            <p:ph type="title"/>
          </p:nvPr>
        </p:nvSpPr>
        <p:spPr>
          <a:xfrm>
            <a:off x="342900" y="64465"/>
            <a:ext cx="6172200" cy="857250"/>
          </a:xfrm>
        </p:spPr>
        <p:txBody>
          <a:bodyPr/>
          <a:lstStyle/>
          <a:p>
            <a:pPr algn="ctr"/>
            <a:r>
              <a:rPr lang="en-US" sz="2800" dirty="0"/>
              <a:t>BIOLOGICAL HAZARDS</a:t>
            </a:r>
          </a:p>
        </p:txBody>
      </p:sp>
      <p:sp>
        <p:nvSpPr>
          <p:cNvPr id="4" name="Title 1">
            <a:extLst>
              <a:ext uri="{FF2B5EF4-FFF2-40B4-BE49-F238E27FC236}">
                <a16:creationId xmlns:a16="http://schemas.microsoft.com/office/drawing/2014/main" id="{C91362FB-B741-FEA8-EDA5-42BF718000F0}"/>
              </a:ext>
            </a:extLst>
          </p:cNvPr>
          <p:cNvSpPr txBox="1">
            <a:spLocks/>
          </p:cNvSpPr>
          <p:nvPr/>
        </p:nvSpPr>
        <p:spPr>
          <a:xfrm>
            <a:off x="342900" y="438150"/>
            <a:ext cx="6172200" cy="857250"/>
          </a:xfrm>
          <a:prstGeom prst="rect">
            <a:avLst/>
          </a:prstGeom>
        </p:spPr>
        <p:txBody>
          <a:bodyPr vert="horz" lIns="91440" tIns="45720" rIns="91440" bIns="45720" rtlCol="0" anchor="ctr">
            <a:noAutofit/>
          </a:bodyPr>
          <a:lstStyle>
            <a:lvl1pPr algn="l" defTabSz="685800" rtl="0" eaLnBrk="1" latinLnBrk="0" hangingPunct="1">
              <a:spcBef>
                <a:spcPct val="0"/>
              </a:spcBef>
              <a:buNone/>
              <a:defRPr sz="3300" b="1" i="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lgn="ctr"/>
            <a:r>
              <a:rPr lang="en-US" sz="2400" dirty="0"/>
              <a:t>Bloodborne Pathogens</a:t>
            </a:r>
          </a:p>
        </p:txBody>
      </p:sp>
      <p:pic>
        <p:nvPicPr>
          <p:cNvPr id="3074" name="Picture 2" descr="Bloodborne Pathogens | Bloodborne ...">
            <a:extLst>
              <a:ext uri="{FF2B5EF4-FFF2-40B4-BE49-F238E27FC236}">
                <a16:creationId xmlns:a16="http://schemas.microsoft.com/office/drawing/2014/main" id="{250361CA-24B9-8F98-A53E-B7711481E5E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9125" y="1295400"/>
            <a:ext cx="3962400" cy="261288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3F3D35E-6E2B-C20A-51A1-23F792D81D34}"/>
              </a:ext>
            </a:extLst>
          </p:cNvPr>
          <p:cNvSpPr txBox="1"/>
          <p:nvPr/>
        </p:nvSpPr>
        <p:spPr>
          <a:xfrm>
            <a:off x="4838700" y="1568559"/>
            <a:ext cx="1676400" cy="369332"/>
          </a:xfrm>
          <a:prstGeom prst="rect">
            <a:avLst/>
          </a:prstGeom>
          <a:noFill/>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HIV / AIDS</a:t>
            </a:r>
          </a:p>
        </p:txBody>
      </p:sp>
      <p:sp>
        <p:nvSpPr>
          <p:cNvPr id="7" name="TextBox 6">
            <a:extLst>
              <a:ext uri="{FF2B5EF4-FFF2-40B4-BE49-F238E27FC236}">
                <a16:creationId xmlns:a16="http://schemas.microsoft.com/office/drawing/2014/main" id="{7901FD78-BEEC-C052-95F8-713972BA35E6}"/>
              </a:ext>
            </a:extLst>
          </p:cNvPr>
          <p:cNvSpPr txBox="1"/>
          <p:nvPr/>
        </p:nvSpPr>
        <p:spPr>
          <a:xfrm>
            <a:off x="4838700" y="2406446"/>
            <a:ext cx="1676400" cy="369332"/>
          </a:xfrm>
          <a:prstGeom prst="rect">
            <a:avLst/>
          </a:prstGeom>
          <a:noFill/>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Hepatitis B</a:t>
            </a:r>
          </a:p>
        </p:txBody>
      </p:sp>
      <p:sp>
        <p:nvSpPr>
          <p:cNvPr id="8" name="TextBox 7">
            <a:extLst>
              <a:ext uri="{FF2B5EF4-FFF2-40B4-BE49-F238E27FC236}">
                <a16:creationId xmlns:a16="http://schemas.microsoft.com/office/drawing/2014/main" id="{5F8EF791-1AC1-7601-4A3A-F172F0554532}"/>
              </a:ext>
            </a:extLst>
          </p:cNvPr>
          <p:cNvSpPr txBox="1"/>
          <p:nvPr/>
        </p:nvSpPr>
        <p:spPr>
          <a:xfrm>
            <a:off x="4838700" y="3244334"/>
            <a:ext cx="1676400" cy="369332"/>
          </a:xfrm>
          <a:prstGeom prst="rect">
            <a:avLst/>
          </a:prstGeom>
          <a:noFill/>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Hepatitis C</a:t>
            </a:r>
          </a:p>
        </p:txBody>
      </p:sp>
      <p:pic>
        <p:nvPicPr>
          <p:cNvPr id="3082" name="Picture 10">
            <a:extLst>
              <a:ext uri="{FF2B5EF4-FFF2-40B4-BE49-F238E27FC236}">
                <a16:creationId xmlns:a16="http://schemas.microsoft.com/office/drawing/2014/main" id="{1B2CD1CD-CDDE-1182-EA3C-76AE1C9A1E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2554" y="1618030"/>
            <a:ext cx="270391" cy="27039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a:extLst>
              <a:ext uri="{FF2B5EF4-FFF2-40B4-BE49-F238E27FC236}">
                <a16:creationId xmlns:a16="http://schemas.microsoft.com/office/drawing/2014/main" id="{88C4A1A7-C890-2F83-C8BA-0A51B7A4AF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2554" y="2431182"/>
            <a:ext cx="270391" cy="27039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a:extLst>
              <a:ext uri="{FF2B5EF4-FFF2-40B4-BE49-F238E27FC236}">
                <a16:creationId xmlns:a16="http://schemas.microsoft.com/office/drawing/2014/main" id="{DBA149A3-61FF-329A-9CCF-C91183F5CB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2554" y="3293804"/>
            <a:ext cx="270391" cy="270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97508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A5CC3-ADBB-5624-BBB1-90FD958C7C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99D4C9-9065-5025-7ABF-F0B3AB659985}"/>
              </a:ext>
            </a:extLst>
          </p:cNvPr>
          <p:cNvSpPr>
            <a:spLocks noGrp="1"/>
          </p:cNvSpPr>
          <p:nvPr>
            <p:ph type="title"/>
          </p:nvPr>
        </p:nvSpPr>
        <p:spPr>
          <a:xfrm>
            <a:off x="342900" y="60605"/>
            <a:ext cx="6172200" cy="857250"/>
          </a:xfrm>
        </p:spPr>
        <p:txBody>
          <a:bodyPr/>
          <a:lstStyle/>
          <a:p>
            <a:pPr algn="ctr"/>
            <a:r>
              <a:rPr lang="en-US" sz="2800" dirty="0"/>
              <a:t>BIOLOGICAL HAZARDS</a:t>
            </a:r>
          </a:p>
        </p:txBody>
      </p:sp>
      <p:sp>
        <p:nvSpPr>
          <p:cNvPr id="4" name="Title 1">
            <a:extLst>
              <a:ext uri="{FF2B5EF4-FFF2-40B4-BE49-F238E27FC236}">
                <a16:creationId xmlns:a16="http://schemas.microsoft.com/office/drawing/2014/main" id="{B31C36B5-DA4F-122F-D391-B0953BCAD8A2}"/>
              </a:ext>
            </a:extLst>
          </p:cNvPr>
          <p:cNvSpPr txBox="1">
            <a:spLocks/>
          </p:cNvSpPr>
          <p:nvPr/>
        </p:nvSpPr>
        <p:spPr>
          <a:xfrm>
            <a:off x="342900" y="438150"/>
            <a:ext cx="6172200" cy="857250"/>
          </a:xfrm>
          <a:prstGeom prst="rect">
            <a:avLst/>
          </a:prstGeom>
        </p:spPr>
        <p:txBody>
          <a:bodyPr vert="horz" lIns="91440" tIns="45720" rIns="91440" bIns="45720" rtlCol="0" anchor="ctr">
            <a:noAutofit/>
          </a:bodyPr>
          <a:lstStyle>
            <a:lvl1pPr algn="l" defTabSz="685800" rtl="0" eaLnBrk="1" latinLnBrk="0" hangingPunct="1">
              <a:spcBef>
                <a:spcPct val="0"/>
              </a:spcBef>
              <a:buNone/>
              <a:defRPr sz="3300" b="1" i="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lgn="ctr"/>
            <a:r>
              <a:rPr lang="en-US" sz="2400" dirty="0"/>
              <a:t>Legionella</a:t>
            </a:r>
          </a:p>
        </p:txBody>
      </p:sp>
      <p:pic>
        <p:nvPicPr>
          <p:cNvPr id="5126" name="Picture 6" descr="How Legionella Spreads | Legionella | CDC">
            <a:extLst>
              <a:ext uri="{FF2B5EF4-FFF2-40B4-BE49-F238E27FC236}">
                <a16:creationId xmlns:a16="http://schemas.microsoft.com/office/drawing/2014/main" id="{F82D0684-A4BF-C85B-7935-C5142C2F9E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756" y="1485960"/>
            <a:ext cx="5138487" cy="30289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C525999-2A23-199D-3548-CBD34672DD33}"/>
              </a:ext>
            </a:extLst>
          </p:cNvPr>
          <p:cNvSpPr txBox="1"/>
          <p:nvPr/>
        </p:nvSpPr>
        <p:spPr>
          <a:xfrm>
            <a:off x="1670050" y="1066800"/>
            <a:ext cx="3543298" cy="400110"/>
          </a:xfrm>
          <a:prstGeom prst="rect">
            <a:avLst/>
          </a:prstGeom>
          <a:noFill/>
        </p:spPr>
        <p:txBody>
          <a:bodyPr wrap="square" rtlCol="0">
            <a:spAutoFit/>
          </a:bodyPr>
          <a:lstStyle/>
          <a:p>
            <a:pPr algn="ctr"/>
            <a:r>
              <a:rPr lang="en-US" sz="1000" dirty="0">
                <a:solidFill>
                  <a:srgbClr val="FF0000"/>
                </a:solidFill>
              </a:rPr>
              <a:t>Genus of gram-negative bacteria</a:t>
            </a:r>
          </a:p>
          <a:p>
            <a:pPr algn="ctr"/>
            <a:r>
              <a:rPr lang="en-US" sz="1000" dirty="0">
                <a:solidFill>
                  <a:srgbClr val="FF0000"/>
                </a:solidFill>
              </a:rPr>
              <a:t>Known to cause Legionellosis / Legionnaires’ disease</a:t>
            </a:r>
          </a:p>
        </p:txBody>
      </p:sp>
    </p:spTree>
    <p:extLst>
      <p:ext uri="{BB962C8B-B14F-4D97-AF65-F5344CB8AC3E}">
        <p14:creationId xmlns:p14="http://schemas.microsoft.com/office/powerpoint/2010/main" val="16096014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98017-7F0B-2AD3-2488-681E542F9E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3BFE93-FBE0-8AFC-76C2-BC5E0610B3C4}"/>
              </a:ext>
            </a:extLst>
          </p:cNvPr>
          <p:cNvSpPr>
            <a:spLocks noGrp="1"/>
          </p:cNvSpPr>
          <p:nvPr>
            <p:ph type="title"/>
          </p:nvPr>
        </p:nvSpPr>
        <p:spPr>
          <a:xfrm>
            <a:off x="342900" y="60605"/>
            <a:ext cx="6172200" cy="857250"/>
          </a:xfrm>
        </p:spPr>
        <p:txBody>
          <a:bodyPr/>
          <a:lstStyle/>
          <a:p>
            <a:pPr algn="ctr"/>
            <a:r>
              <a:rPr lang="en-US" sz="2800" dirty="0"/>
              <a:t>BIOLOGICAL HAZARDS</a:t>
            </a:r>
          </a:p>
        </p:txBody>
      </p:sp>
      <p:pic>
        <p:nvPicPr>
          <p:cNvPr id="7174" name="Picture 6" descr="Pests and vermin Stock Photo - Alamy">
            <a:extLst>
              <a:ext uri="{FF2B5EF4-FFF2-40B4-BE49-F238E27FC236}">
                <a16:creationId xmlns:a16="http://schemas.microsoft.com/office/drawing/2014/main" id="{4D10EA08-1726-E003-21B7-9A2DD6218CB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2963"/>
          <a:stretch/>
        </p:blipFill>
        <p:spPr bwMode="auto">
          <a:xfrm>
            <a:off x="838200" y="1047750"/>
            <a:ext cx="5181600" cy="33528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A6DFC857-4154-450A-AE90-50F0413D043B}"/>
              </a:ext>
            </a:extLst>
          </p:cNvPr>
          <p:cNvSpPr txBox="1">
            <a:spLocks/>
          </p:cNvSpPr>
          <p:nvPr/>
        </p:nvSpPr>
        <p:spPr>
          <a:xfrm>
            <a:off x="342900" y="438150"/>
            <a:ext cx="6172200" cy="857250"/>
          </a:xfrm>
          <a:prstGeom prst="rect">
            <a:avLst/>
          </a:prstGeom>
        </p:spPr>
        <p:txBody>
          <a:bodyPr vert="horz" lIns="91440" tIns="45720" rIns="91440" bIns="45720" rtlCol="0" anchor="ctr">
            <a:noAutofit/>
          </a:bodyPr>
          <a:lstStyle>
            <a:lvl1pPr algn="l" defTabSz="685800" rtl="0" eaLnBrk="1" latinLnBrk="0" hangingPunct="1">
              <a:spcBef>
                <a:spcPct val="0"/>
              </a:spcBef>
              <a:buNone/>
              <a:defRPr sz="3300" b="1" i="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lgn="ctr"/>
            <a:r>
              <a:rPr lang="en-US" sz="2400" dirty="0"/>
              <a:t>Vermin Bites / Stings</a:t>
            </a:r>
          </a:p>
        </p:txBody>
      </p:sp>
    </p:spTree>
    <p:extLst>
      <p:ext uri="{BB962C8B-B14F-4D97-AF65-F5344CB8AC3E}">
        <p14:creationId xmlns:p14="http://schemas.microsoft.com/office/powerpoint/2010/main" val="28168919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F7B4E-4BA4-E474-2179-6814202608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D08ACB-8C85-7D64-88D9-A41270F4C737}"/>
              </a:ext>
            </a:extLst>
          </p:cNvPr>
          <p:cNvSpPr>
            <a:spLocks noGrp="1"/>
          </p:cNvSpPr>
          <p:nvPr>
            <p:ph type="title"/>
          </p:nvPr>
        </p:nvSpPr>
        <p:spPr>
          <a:xfrm>
            <a:off x="342900" y="60605"/>
            <a:ext cx="6172200" cy="857250"/>
          </a:xfrm>
        </p:spPr>
        <p:txBody>
          <a:bodyPr/>
          <a:lstStyle/>
          <a:p>
            <a:pPr algn="ctr"/>
            <a:r>
              <a:rPr lang="en-US" sz="2800" dirty="0"/>
              <a:t>COMBUSTIBLE DUST</a:t>
            </a:r>
          </a:p>
        </p:txBody>
      </p:sp>
      <p:pic>
        <p:nvPicPr>
          <p:cNvPr id="4" name="Picture 3">
            <a:extLst>
              <a:ext uri="{FF2B5EF4-FFF2-40B4-BE49-F238E27FC236}">
                <a16:creationId xmlns:a16="http://schemas.microsoft.com/office/drawing/2014/main" id="{1AE02038-4E03-F320-C88B-10340F00EECD}"/>
              </a:ext>
            </a:extLst>
          </p:cNvPr>
          <p:cNvPicPr>
            <a:picLocks noChangeAspect="1"/>
          </p:cNvPicPr>
          <p:nvPr/>
        </p:nvPicPr>
        <p:blipFill>
          <a:blip r:embed="rId2"/>
          <a:stretch>
            <a:fillRect/>
          </a:stretch>
        </p:blipFill>
        <p:spPr>
          <a:xfrm>
            <a:off x="304800" y="1047750"/>
            <a:ext cx="6248400" cy="3352800"/>
          </a:xfrm>
          <a:prstGeom prst="rect">
            <a:avLst/>
          </a:prstGeom>
        </p:spPr>
      </p:pic>
    </p:spTree>
    <p:extLst>
      <p:ext uri="{BB962C8B-B14F-4D97-AF65-F5344CB8AC3E}">
        <p14:creationId xmlns:p14="http://schemas.microsoft.com/office/powerpoint/2010/main" val="37941433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B214F-FC32-A89D-4DF2-20B37AD348C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962B570-D6F0-BC78-9735-9F91B4DA9717}"/>
              </a:ext>
            </a:extLst>
          </p:cNvPr>
          <p:cNvSpPr>
            <a:spLocks noGrp="1"/>
          </p:cNvSpPr>
          <p:nvPr>
            <p:ph type="title"/>
          </p:nvPr>
        </p:nvSpPr>
        <p:spPr>
          <a:xfrm>
            <a:off x="304800" y="2143125"/>
            <a:ext cx="6248400" cy="857250"/>
          </a:xfrm>
        </p:spPr>
        <p:txBody>
          <a:bodyPr/>
          <a:lstStyle/>
          <a:p>
            <a:pPr algn="ctr"/>
            <a:r>
              <a:rPr lang="en-US" sz="2800" dirty="0"/>
              <a:t>EVALUATION OF HAZARDS </a:t>
            </a:r>
            <a:endParaRPr lang="en-US" dirty="0"/>
          </a:p>
        </p:txBody>
      </p:sp>
      <p:pic>
        <p:nvPicPr>
          <p:cNvPr id="8196" name="Picture 4" descr="Know Your Hazard Symbols (Pictograms ...">
            <a:extLst>
              <a:ext uri="{FF2B5EF4-FFF2-40B4-BE49-F238E27FC236}">
                <a16:creationId xmlns:a16="http://schemas.microsoft.com/office/drawing/2014/main" id="{C6D871B7-08E5-56B1-7010-B48E78ED523B}"/>
              </a:ext>
            </a:extLst>
          </p:cNvPr>
          <p:cNvPicPr>
            <a:picLocks noChangeAspect="1" noChangeArrowheads="1"/>
          </p:cNvPicPr>
          <p:nvPr/>
        </p:nvPicPr>
        <p:blipFill>
          <a:blip r:embed="rId2">
            <a:alphaModFix amt="15000"/>
            <a:extLst>
              <a:ext uri="{28A0092B-C50C-407E-A947-70E740481C1C}">
                <a14:useLocalDpi xmlns:a14="http://schemas.microsoft.com/office/drawing/2010/main" val="0"/>
              </a:ext>
            </a:extLst>
          </a:blip>
          <a:srcRect/>
          <a:stretch>
            <a:fillRect/>
          </a:stretch>
        </p:blipFill>
        <p:spPr bwMode="auto">
          <a:xfrm>
            <a:off x="369065" y="895350"/>
            <a:ext cx="6119870" cy="335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8194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BEBA09-43F5-EEFE-2C18-9AE926B25339}"/>
              </a:ext>
            </a:extLst>
          </p:cNvPr>
          <p:cNvSpPr>
            <a:spLocks noGrp="1"/>
          </p:cNvSpPr>
          <p:nvPr>
            <p:ph idx="1"/>
          </p:nvPr>
        </p:nvSpPr>
        <p:spPr>
          <a:xfrm>
            <a:off x="2597587" y="1047750"/>
            <a:ext cx="4147931" cy="3429003"/>
          </a:xfrm>
        </p:spPr>
        <p:txBody>
          <a:bodyPr>
            <a:noAutofit/>
          </a:bodyPr>
          <a:lstStyle/>
          <a:p>
            <a:pPr marL="0" indent="0">
              <a:buNone/>
            </a:pPr>
            <a:r>
              <a:rPr lang="en-US" sz="900" dirty="0">
                <a:solidFill>
                  <a:schemeClr val="tx1"/>
                </a:solidFill>
              </a:rPr>
              <a:t>An OSHA Industrial Hygienist is basically the person whose job it is to walk into a workplace and figure out all the invisible, silent, tasteless ways it might kill or maim you. They're the science nerds of workplace safety—the people who know what benzene smells like before your blood does.</a:t>
            </a:r>
          </a:p>
          <a:p>
            <a:pPr marL="0" indent="0">
              <a:buNone/>
            </a:pPr>
            <a:endParaRPr lang="en-US" sz="900" dirty="0">
              <a:solidFill>
                <a:schemeClr val="tx1"/>
              </a:solidFill>
            </a:endParaRPr>
          </a:p>
          <a:p>
            <a:pPr marL="0" indent="0">
              <a:buNone/>
            </a:pPr>
            <a:r>
              <a:rPr lang="en-US" sz="900" dirty="0">
                <a:solidFill>
                  <a:schemeClr val="tx1"/>
                </a:solidFill>
              </a:rPr>
              <a:t>Here’s what they actually do, in case you're trying to impress someone or trick your way into sounding smart:</a:t>
            </a:r>
          </a:p>
          <a:p>
            <a:pPr marL="171450" indent="-171450"/>
            <a:r>
              <a:rPr lang="en-US" sz="900" dirty="0">
                <a:solidFill>
                  <a:schemeClr val="tx1"/>
                </a:solidFill>
                <a:highlight>
                  <a:srgbClr val="FFFF00"/>
                </a:highlight>
              </a:rPr>
              <a:t>Identify health hazards: </a:t>
            </a:r>
            <a:r>
              <a:rPr lang="en-US" sz="900" dirty="0">
                <a:solidFill>
                  <a:schemeClr val="tx1"/>
                </a:solidFill>
              </a:rPr>
              <a:t>They detect chemical, biological, physical, and ergonomic hazards. If there's something in the air, the water, or lurking inside that poorly labeled drum in the corner, they know about it.</a:t>
            </a:r>
          </a:p>
          <a:p>
            <a:pPr marL="171450" indent="-171450"/>
            <a:r>
              <a:rPr lang="en-US" sz="900" dirty="0">
                <a:solidFill>
                  <a:schemeClr val="tx1"/>
                </a:solidFill>
                <a:highlight>
                  <a:srgbClr val="FFFF00"/>
                </a:highlight>
              </a:rPr>
              <a:t>Evaluate exposure: </a:t>
            </a:r>
            <a:r>
              <a:rPr lang="en-US" sz="900" dirty="0">
                <a:solidFill>
                  <a:schemeClr val="tx1"/>
                </a:solidFill>
              </a:rPr>
              <a:t>They use instruments and tests to see how much exposure workers are getting. Translation: they get real cozy with things like air sampling pumps and noise dosimeters.</a:t>
            </a:r>
          </a:p>
          <a:p>
            <a:pPr marL="171450" indent="-171450"/>
            <a:r>
              <a:rPr lang="en-US" sz="900" dirty="0">
                <a:solidFill>
                  <a:schemeClr val="tx1"/>
                </a:solidFill>
                <a:highlight>
                  <a:srgbClr val="FFFF00"/>
                </a:highlight>
              </a:rPr>
              <a:t>Recommend controls: </a:t>
            </a:r>
            <a:r>
              <a:rPr lang="en-US" sz="900" dirty="0">
                <a:solidFill>
                  <a:schemeClr val="tx1"/>
                </a:solidFill>
              </a:rPr>
              <a:t>They suggest how to not die. This includes ventilation systems, personal protective equipment (PPE), or fixing work practices that make everyone walk around like hunched-over goblins.</a:t>
            </a:r>
          </a:p>
          <a:p>
            <a:pPr marL="171450" indent="-171450"/>
            <a:r>
              <a:rPr lang="en-US" sz="900" dirty="0">
                <a:solidFill>
                  <a:schemeClr val="tx1"/>
                </a:solidFill>
                <a:highlight>
                  <a:srgbClr val="FFFF00"/>
                </a:highlight>
              </a:rPr>
              <a:t>Enforce standards: </a:t>
            </a:r>
            <a:r>
              <a:rPr lang="en-US" sz="900" dirty="0">
                <a:solidFill>
                  <a:schemeClr val="tx1"/>
                </a:solidFill>
              </a:rPr>
              <a:t>If you think you can just slap a bandana on your face and handle asbestos, they’re the ones who will show up and say, “No, Jeff, that’s not how lungs work.”</a:t>
            </a:r>
          </a:p>
          <a:p>
            <a:pPr marL="171450" indent="-171450"/>
            <a:r>
              <a:rPr lang="en-US" sz="900" dirty="0">
                <a:solidFill>
                  <a:schemeClr val="tx1"/>
                </a:solidFill>
                <a:highlight>
                  <a:srgbClr val="FFFF00"/>
                </a:highlight>
              </a:rPr>
              <a:t>Educate and train: </a:t>
            </a:r>
            <a:r>
              <a:rPr lang="en-US" sz="900" dirty="0">
                <a:solidFill>
                  <a:schemeClr val="tx1"/>
                </a:solidFill>
              </a:rPr>
              <a:t>They teach people how not to poison themselves or others at work. Basically, adult babysitting with PowerPoint.</a:t>
            </a:r>
          </a:p>
          <a:p>
            <a:pPr marL="171450" indent="-171450"/>
            <a:endParaRPr lang="en-US" sz="900" dirty="0">
              <a:solidFill>
                <a:schemeClr val="tx1"/>
              </a:solidFill>
            </a:endParaRPr>
          </a:p>
          <a:p>
            <a:pPr marL="0" indent="0">
              <a:buNone/>
            </a:pPr>
            <a:r>
              <a:rPr lang="en-US" sz="900" dirty="0">
                <a:solidFill>
                  <a:schemeClr val="tx1"/>
                </a:solidFill>
              </a:rPr>
              <a:t>So yeah, they’re like workplace detectives, but instead of chasing criminals, they chase airborne particulates and improperly stored solvents. And yet people still don’t invite them to parties. Weird.</a:t>
            </a:r>
          </a:p>
        </p:txBody>
      </p:sp>
      <p:grpSp>
        <p:nvGrpSpPr>
          <p:cNvPr id="4" name="Group 3">
            <a:extLst>
              <a:ext uri="{FF2B5EF4-FFF2-40B4-BE49-F238E27FC236}">
                <a16:creationId xmlns:a16="http://schemas.microsoft.com/office/drawing/2014/main" id="{0F6E011E-54E0-97AD-AB9A-AB004FCED26E}"/>
              </a:ext>
            </a:extLst>
          </p:cNvPr>
          <p:cNvGrpSpPr/>
          <p:nvPr/>
        </p:nvGrpSpPr>
        <p:grpSpPr>
          <a:xfrm>
            <a:off x="304799" y="1316564"/>
            <a:ext cx="2292788" cy="2830500"/>
            <a:chOff x="-3505200" y="979128"/>
            <a:chExt cx="3348539" cy="3348539"/>
          </a:xfrm>
        </p:grpSpPr>
        <p:pic>
          <p:nvPicPr>
            <p:cNvPr id="2064" name="Picture 1" descr="Industrial Hygiene: Protecting Workers' Health">
              <a:extLst>
                <a:ext uri="{FF2B5EF4-FFF2-40B4-BE49-F238E27FC236}">
                  <a16:creationId xmlns:a16="http://schemas.microsoft.com/office/drawing/2014/main" id="{33688052-2660-B8BE-63C7-0CCFDBBF6A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979128"/>
              <a:ext cx="3348539" cy="3348539"/>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71">
              <a:extLst>
                <a:ext uri="{FF2B5EF4-FFF2-40B4-BE49-F238E27FC236}">
                  <a16:creationId xmlns:a16="http://schemas.microsoft.com/office/drawing/2014/main" id="{DEBD0EAD-9340-22A1-F7D3-0447B2D20B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1032663"/>
              <a:ext cx="803882" cy="777087"/>
            </a:xfrm>
            <a:prstGeom prst="rect">
              <a:avLst/>
            </a:prstGeom>
            <a:noFill/>
            <a:extLst>
              <a:ext uri="{909E8E84-426E-40DD-AFC4-6F175D3DCCD1}">
                <a14:hiddenFill xmlns:a14="http://schemas.microsoft.com/office/drawing/2010/main">
                  <a:solidFill>
                    <a:srgbClr val="FFFFFF"/>
                  </a:solidFill>
                </a14:hiddenFill>
              </a:ext>
            </a:extLst>
          </p:spPr>
        </p:pic>
        <p:pic>
          <p:nvPicPr>
            <p:cNvPr id="2063" name="Picture 73">
              <a:extLst>
                <a:ext uri="{FF2B5EF4-FFF2-40B4-BE49-F238E27FC236}">
                  <a16:creationId xmlns:a16="http://schemas.microsoft.com/office/drawing/2014/main" id="{D509855D-75F0-4288-CCA9-03EA165463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7954" y="1015486"/>
              <a:ext cx="803882" cy="791122"/>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Rectangle 17">
            <a:extLst>
              <a:ext uri="{FF2B5EF4-FFF2-40B4-BE49-F238E27FC236}">
                <a16:creationId xmlns:a16="http://schemas.microsoft.com/office/drawing/2014/main" id="{BCD4322C-3C70-D9A5-A9BC-35056AB3AB7C}"/>
              </a:ext>
            </a:extLst>
          </p:cNvPr>
          <p:cNvSpPr>
            <a:spLocks noChangeArrowheads="1"/>
          </p:cNvSpPr>
          <p:nvPr/>
        </p:nvSpPr>
        <p:spPr bwMode="auto">
          <a:xfrm>
            <a:off x="-990600" y="21018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9">
            <a:extLst>
              <a:ext uri="{FF2B5EF4-FFF2-40B4-BE49-F238E27FC236}">
                <a16:creationId xmlns:a16="http://schemas.microsoft.com/office/drawing/2014/main" id="{CA912FE7-D98F-CD1D-2204-03CC343BEE40}"/>
              </a:ext>
            </a:extLst>
          </p:cNvPr>
          <p:cNvSpPr>
            <a:spLocks noChangeArrowheads="1"/>
          </p:cNvSpPr>
          <p:nvPr/>
        </p:nvSpPr>
        <p:spPr bwMode="auto">
          <a:xfrm>
            <a:off x="2133600" y="1025011"/>
            <a:ext cx="51816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sp>
        <p:nvSpPr>
          <p:cNvPr id="2" name="Title 1">
            <a:extLst>
              <a:ext uri="{FF2B5EF4-FFF2-40B4-BE49-F238E27FC236}">
                <a16:creationId xmlns:a16="http://schemas.microsoft.com/office/drawing/2014/main" id="{1F97F38F-4ADD-3864-49C9-72A26C381D9C}"/>
              </a:ext>
            </a:extLst>
          </p:cNvPr>
          <p:cNvSpPr>
            <a:spLocks noGrp="1"/>
          </p:cNvSpPr>
          <p:nvPr>
            <p:ph type="title"/>
          </p:nvPr>
        </p:nvSpPr>
        <p:spPr>
          <a:xfrm>
            <a:off x="304800" y="190500"/>
            <a:ext cx="6248400" cy="857250"/>
          </a:xfrm>
        </p:spPr>
        <p:txBody>
          <a:bodyPr/>
          <a:lstStyle/>
          <a:p>
            <a:pPr algn="ctr"/>
            <a:r>
              <a:rPr lang="en-US" sz="2800" dirty="0"/>
              <a:t>WHAT IS INDUSTRIAL HYGIENE?</a:t>
            </a:r>
            <a:br>
              <a:rPr lang="en-US" sz="2800" dirty="0"/>
            </a:br>
            <a:r>
              <a:rPr lang="en-US" sz="1600" dirty="0"/>
              <a:t>They sniff danger for a living. Metaphorically.</a:t>
            </a:r>
            <a:endParaRPr lang="en-US" sz="2800" dirty="0"/>
          </a:p>
        </p:txBody>
      </p:sp>
    </p:spTree>
    <p:extLst>
      <p:ext uri="{BB962C8B-B14F-4D97-AF65-F5344CB8AC3E}">
        <p14:creationId xmlns:p14="http://schemas.microsoft.com/office/powerpoint/2010/main" val="21899647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FFEEC-F64E-F925-10DB-32AA12F513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09A4A4-4996-26CD-B554-FBD3CD123AF0}"/>
              </a:ext>
            </a:extLst>
          </p:cNvPr>
          <p:cNvSpPr>
            <a:spLocks noGrp="1"/>
          </p:cNvSpPr>
          <p:nvPr>
            <p:ph type="title"/>
          </p:nvPr>
        </p:nvSpPr>
        <p:spPr>
          <a:xfrm>
            <a:off x="342900" y="74389"/>
            <a:ext cx="6172200" cy="857250"/>
          </a:xfrm>
        </p:spPr>
        <p:txBody>
          <a:bodyPr/>
          <a:lstStyle/>
          <a:p>
            <a:pPr algn="ctr"/>
            <a:r>
              <a:rPr lang="en-US" sz="2800" dirty="0"/>
              <a:t>HAZARD INDENTIFICATION</a:t>
            </a:r>
          </a:p>
        </p:txBody>
      </p:sp>
      <p:sp>
        <p:nvSpPr>
          <p:cNvPr id="3" name="TextBox 2">
            <a:extLst>
              <a:ext uri="{FF2B5EF4-FFF2-40B4-BE49-F238E27FC236}">
                <a16:creationId xmlns:a16="http://schemas.microsoft.com/office/drawing/2014/main" id="{BCD157E4-B329-7AFE-D9D3-745042670E48}"/>
              </a:ext>
            </a:extLst>
          </p:cNvPr>
          <p:cNvSpPr txBox="1"/>
          <p:nvPr/>
        </p:nvSpPr>
        <p:spPr>
          <a:xfrm>
            <a:off x="319314" y="757464"/>
            <a:ext cx="6232071" cy="2862322"/>
          </a:xfrm>
          <a:prstGeom prst="rect">
            <a:avLst/>
          </a:prstGeom>
          <a:noFill/>
        </p:spPr>
        <p:txBody>
          <a:bodyPr wrap="square" rtlCol="0">
            <a:spAutoFit/>
          </a:bodyPr>
          <a:lstStyle/>
          <a:p>
            <a:r>
              <a:rPr lang="ko-KR" altLang="en-US" sz="2000" dirty="0">
                <a:latin typeface="Open Sans" panose="020B0606030504020204" pitchFamily="34" charset="0"/>
                <a:cs typeface="Open Sans" panose="020B0606030504020204" pitchFamily="34" charset="0"/>
              </a:rPr>
              <a:t>① </a:t>
            </a:r>
            <a:r>
              <a:rPr lang="en-US" altLang="ko-KR" sz="2000" b="1" dirty="0">
                <a:latin typeface="Open Sans" panose="020B0606030504020204" pitchFamily="34" charset="0"/>
                <a:ea typeface="Open Sans" panose="020B0606030504020204" pitchFamily="34" charset="0"/>
                <a:cs typeface="Open Sans" panose="020B0606030504020204" pitchFamily="34" charset="0"/>
              </a:rPr>
              <a:t>Recognize/Identify potential source of harm</a:t>
            </a:r>
          </a:p>
          <a:p>
            <a:pPr marL="682625" indent="-217488">
              <a:buFontTx/>
              <a:buChar char="-"/>
            </a:pPr>
            <a:r>
              <a:rPr lang="en-US" sz="2000" dirty="0">
                <a:latin typeface="Open Sans" panose="020B0606030504020204" pitchFamily="34" charset="0"/>
                <a:ea typeface="Open Sans" panose="020B0606030504020204" pitchFamily="34" charset="0"/>
                <a:cs typeface="Open Sans" panose="020B0606030504020204" pitchFamily="34" charset="0"/>
              </a:rPr>
              <a:t>Hazardous chemicals - </a:t>
            </a:r>
            <a:r>
              <a:rPr lang="en-US" sz="20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ANALYSIS</a:t>
            </a:r>
          </a:p>
          <a:p>
            <a:pPr marL="682625" indent="-217488">
              <a:buFontTx/>
              <a:buChar char="-"/>
            </a:pPr>
            <a:r>
              <a:rPr lang="en-US" sz="2000" dirty="0">
                <a:latin typeface="Open Sans" panose="020B0606030504020204" pitchFamily="34" charset="0"/>
                <a:ea typeface="Open Sans" panose="020B0606030504020204" pitchFamily="34" charset="0"/>
                <a:cs typeface="Open Sans" panose="020B0606030504020204" pitchFamily="34" charset="0"/>
              </a:rPr>
              <a:t>Unsafety work procedures</a:t>
            </a:r>
          </a:p>
          <a:p>
            <a:pPr marL="682625" indent="-217488">
              <a:buFontTx/>
              <a:buChar char="-"/>
            </a:pPr>
            <a:r>
              <a:rPr lang="en-US" sz="2000" dirty="0">
                <a:latin typeface="Open Sans" panose="020B0606030504020204" pitchFamily="34" charset="0"/>
                <a:ea typeface="Open Sans" panose="020B0606030504020204" pitchFamily="34" charset="0"/>
                <a:cs typeface="Open Sans" panose="020B0606030504020204" pitchFamily="34" charset="0"/>
              </a:rPr>
              <a:t>Dangerous equipment</a:t>
            </a:r>
          </a:p>
          <a:p>
            <a:endParaRPr lang="en-US" altLang="ko-KR" sz="2000" dirty="0">
              <a:latin typeface="Open Sans" panose="020B0606030504020204" pitchFamily="34" charset="0"/>
              <a:ea typeface="Open Sans" panose="020B0606030504020204" pitchFamily="34" charset="0"/>
              <a:cs typeface="Open Sans" panose="020B0606030504020204" pitchFamily="34" charset="0"/>
            </a:endParaRPr>
          </a:p>
          <a:p>
            <a:r>
              <a:rPr lang="ko-KR" altLang="en-US" sz="2000" dirty="0">
                <a:latin typeface="Open Sans" panose="020B0606030504020204" pitchFamily="34" charset="0"/>
                <a:cs typeface="Open Sans" panose="020B0606030504020204" pitchFamily="34" charset="0"/>
              </a:rPr>
              <a:t>②</a:t>
            </a:r>
            <a:r>
              <a:rPr lang="en-US" altLang="ko-KR" sz="2000" dirty="0">
                <a:latin typeface="Open Sans" panose="020B0606030504020204" pitchFamily="34" charset="0"/>
                <a:ea typeface="Open Sans" panose="020B0606030504020204" pitchFamily="34" charset="0"/>
                <a:cs typeface="Open Sans" panose="020B0606030504020204" pitchFamily="34" charset="0"/>
              </a:rPr>
              <a:t> </a:t>
            </a:r>
            <a:r>
              <a:rPr lang="en-US" altLang="ko-KR" sz="2000" b="1" dirty="0">
                <a:latin typeface="Open Sans" panose="020B0606030504020204" pitchFamily="34" charset="0"/>
                <a:ea typeface="Open Sans" panose="020B0606030504020204" pitchFamily="34" charset="0"/>
                <a:cs typeface="Open Sans" panose="020B0606030504020204" pitchFamily="34" charset="0"/>
              </a:rPr>
              <a:t>Risk Assessment</a:t>
            </a:r>
          </a:p>
          <a:p>
            <a:pPr marL="682625" indent="-217488">
              <a:buFontTx/>
              <a:buChar char="-"/>
            </a:pPr>
            <a:r>
              <a:rPr lang="en-US" altLang="ko-KR" sz="2000" dirty="0">
                <a:latin typeface="Open Sans" panose="020B0606030504020204" pitchFamily="34" charset="0"/>
                <a:ea typeface="Open Sans" panose="020B0606030504020204" pitchFamily="34" charset="0"/>
                <a:cs typeface="Open Sans" panose="020B0606030504020204" pitchFamily="34" charset="0"/>
              </a:rPr>
              <a:t>Job Hazard Assessment</a:t>
            </a:r>
          </a:p>
          <a:p>
            <a:pPr marL="682625" indent="-217488">
              <a:buFontTx/>
              <a:buChar char="-"/>
            </a:pPr>
            <a:r>
              <a:rPr lang="en-US" sz="2000" u="sng" dirty="0">
                <a:latin typeface="Open Sans" panose="020B0606030504020204" pitchFamily="34" charset="0"/>
                <a:ea typeface="Open Sans" panose="020B0606030504020204" pitchFamily="34" charset="0"/>
                <a:cs typeface="Open Sans" panose="020B0606030504020204" pitchFamily="34" charset="0"/>
              </a:rPr>
              <a:t>Probability</a:t>
            </a:r>
            <a:r>
              <a:rPr lang="en-US" sz="2000" dirty="0">
                <a:latin typeface="Open Sans" panose="020B0606030504020204" pitchFamily="34" charset="0"/>
                <a:ea typeface="Open Sans" panose="020B0606030504020204" pitchFamily="34" charset="0"/>
                <a:cs typeface="Open Sans" panose="020B0606030504020204" pitchFamily="34" charset="0"/>
              </a:rPr>
              <a:t>: the likelihood of harm occurring </a:t>
            </a:r>
          </a:p>
          <a:p>
            <a:pPr marL="682625" indent="-228600">
              <a:buFontTx/>
              <a:buChar char="-"/>
            </a:pPr>
            <a:r>
              <a:rPr lang="en-US" sz="2000" u="sng" dirty="0">
                <a:latin typeface="Open Sans" panose="020B0606030504020204" pitchFamily="34" charset="0"/>
                <a:ea typeface="Open Sans" panose="020B0606030504020204" pitchFamily="34" charset="0"/>
                <a:cs typeface="Open Sans" panose="020B0606030504020204" pitchFamily="34" charset="0"/>
              </a:rPr>
              <a:t>Consequence</a:t>
            </a:r>
            <a:r>
              <a:rPr lang="en-US" sz="2000" dirty="0">
                <a:latin typeface="Open Sans" panose="020B0606030504020204" pitchFamily="34" charset="0"/>
                <a:ea typeface="Open Sans" panose="020B0606030504020204" pitchFamily="34" charset="0"/>
                <a:cs typeface="Open Sans" panose="020B0606030504020204" pitchFamily="34" charset="0"/>
              </a:rPr>
              <a:t>: the severity of that harm</a:t>
            </a:r>
          </a:p>
        </p:txBody>
      </p:sp>
    </p:spTree>
    <p:extLst>
      <p:ext uri="{BB962C8B-B14F-4D97-AF65-F5344CB8AC3E}">
        <p14:creationId xmlns:p14="http://schemas.microsoft.com/office/powerpoint/2010/main" val="22445324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A95C3-6CF3-DF31-02B4-77CAF85A85D4}"/>
              </a:ext>
            </a:extLst>
          </p:cNvPr>
          <p:cNvSpPr>
            <a:spLocks noGrp="1"/>
          </p:cNvSpPr>
          <p:nvPr>
            <p:ph type="title"/>
          </p:nvPr>
        </p:nvSpPr>
        <p:spPr>
          <a:xfrm>
            <a:off x="342900" y="183071"/>
            <a:ext cx="6172200" cy="857250"/>
          </a:xfrm>
        </p:spPr>
        <p:txBody>
          <a:bodyPr/>
          <a:lstStyle/>
          <a:p>
            <a:pPr algn="ctr"/>
            <a:r>
              <a:rPr lang="en-US" sz="2800" dirty="0"/>
              <a:t>CHEMICAL HAZARD EVALUATION</a:t>
            </a:r>
            <a:br>
              <a:rPr lang="en-US" sz="2800" dirty="0"/>
            </a:br>
            <a:r>
              <a:rPr lang="en-US" sz="1600" dirty="0"/>
              <a:t>CHEMICAL LOOK-UP / SAMPLING METHODS</a:t>
            </a:r>
            <a:endParaRPr lang="en-US" sz="2800" dirty="0"/>
          </a:p>
        </p:txBody>
      </p:sp>
      <p:pic>
        <p:nvPicPr>
          <p:cNvPr id="5" name="Picture 4">
            <a:extLst>
              <a:ext uri="{FF2B5EF4-FFF2-40B4-BE49-F238E27FC236}">
                <a16:creationId xmlns:a16="http://schemas.microsoft.com/office/drawing/2014/main" id="{E715121C-6F7B-57E0-6104-4D3380C0290F}"/>
              </a:ext>
            </a:extLst>
          </p:cNvPr>
          <p:cNvPicPr>
            <a:picLocks noChangeAspect="1"/>
          </p:cNvPicPr>
          <p:nvPr/>
        </p:nvPicPr>
        <p:blipFill>
          <a:blip r:embed="rId2"/>
          <a:srcRect l="6838" t="3761" r="6544" b="-1010"/>
          <a:stretch/>
        </p:blipFill>
        <p:spPr>
          <a:xfrm>
            <a:off x="324776" y="2105283"/>
            <a:ext cx="1977498" cy="2295267"/>
          </a:xfrm>
          <a:prstGeom prst="rect">
            <a:avLst/>
          </a:prstGeom>
        </p:spPr>
      </p:pic>
      <p:sp>
        <p:nvSpPr>
          <p:cNvPr id="6" name="TextBox 5">
            <a:extLst>
              <a:ext uri="{FF2B5EF4-FFF2-40B4-BE49-F238E27FC236}">
                <a16:creationId xmlns:a16="http://schemas.microsoft.com/office/drawing/2014/main" id="{FC3CF4CB-A82B-4026-90D0-554D5515C7FD}"/>
              </a:ext>
            </a:extLst>
          </p:cNvPr>
          <p:cNvSpPr txBox="1"/>
          <p:nvPr/>
        </p:nvSpPr>
        <p:spPr>
          <a:xfrm>
            <a:off x="228600" y="1382218"/>
            <a:ext cx="2169850" cy="523220"/>
          </a:xfrm>
          <a:prstGeom prst="rect">
            <a:avLst/>
          </a:prstGeom>
          <a:noFill/>
        </p:spPr>
        <p:txBody>
          <a:bodyPr wrap="square" rtlCol="0">
            <a:spAutoFit/>
          </a:bodyPr>
          <a:lstStyle/>
          <a:p>
            <a:pPr algn="ctr"/>
            <a:r>
              <a:rPr lang="en-US" sz="1400" b="1" dirty="0">
                <a:latin typeface="Open Sans" panose="020B0606030504020204" pitchFamily="34" charset="0"/>
                <a:ea typeface="Open Sans" panose="020B0606030504020204" pitchFamily="34" charset="0"/>
                <a:cs typeface="Open Sans" panose="020B0606030504020204" pitchFamily="34" charset="0"/>
              </a:rPr>
              <a:t>OSHA </a:t>
            </a:r>
          </a:p>
          <a:p>
            <a:pPr algn="ctr"/>
            <a:r>
              <a:rPr lang="en-US" sz="1400" b="1" dirty="0">
                <a:latin typeface="Open Sans" panose="020B0606030504020204" pitchFamily="34" charset="0"/>
                <a:ea typeface="Open Sans" panose="020B0606030504020204" pitchFamily="34" charset="0"/>
                <a:cs typeface="Open Sans" panose="020B0606030504020204" pitchFamily="34" charset="0"/>
              </a:rPr>
              <a:t>Chemical Database </a:t>
            </a:r>
          </a:p>
        </p:txBody>
      </p:sp>
      <p:sp>
        <p:nvSpPr>
          <p:cNvPr id="7" name="TextBox 6">
            <a:extLst>
              <a:ext uri="{FF2B5EF4-FFF2-40B4-BE49-F238E27FC236}">
                <a16:creationId xmlns:a16="http://schemas.microsoft.com/office/drawing/2014/main" id="{AC636ED9-4D4E-D0C2-EC95-A85DB9065594}"/>
              </a:ext>
            </a:extLst>
          </p:cNvPr>
          <p:cNvSpPr txBox="1"/>
          <p:nvPr/>
        </p:nvSpPr>
        <p:spPr>
          <a:xfrm>
            <a:off x="2352699" y="1382218"/>
            <a:ext cx="2277784" cy="738664"/>
          </a:xfrm>
          <a:prstGeom prst="rect">
            <a:avLst/>
          </a:prstGeom>
          <a:noFill/>
        </p:spPr>
        <p:txBody>
          <a:bodyPr wrap="square" rtlCol="0">
            <a:spAutoFit/>
          </a:bodyPr>
          <a:lstStyle/>
          <a:p>
            <a:pPr algn="ctr"/>
            <a:r>
              <a:rPr lang="en-US" sz="1400" b="1" dirty="0">
                <a:latin typeface="Open Sans" panose="020B0606030504020204" pitchFamily="34" charset="0"/>
                <a:ea typeface="Open Sans" panose="020B0606030504020204" pitchFamily="34" charset="0"/>
                <a:cs typeface="Open Sans" panose="020B0606030504020204" pitchFamily="34" charset="0"/>
              </a:rPr>
              <a:t>NIOSH</a:t>
            </a:r>
          </a:p>
          <a:p>
            <a:pPr algn="ctr"/>
            <a:r>
              <a:rPr lang="en-US" sz="1400" b="1" dirty="0">
                <a:latin typeface="Open Sans" panose="020B0606030504020204" pitchFamily="34" charset="0"/>
                <a:ea typeface="Open Sans" panose="020B0606030504020204" pitchFamily="34" charset="0"/>
                <a:cs typeface="Open Sans" panose="020B0606030504020204" pitchFamily="34" charset="0"/>
              </a:rPr>
              <a:t>Pocket Guide to Chemical Hazards</a:t>
            </a:r>
          </a:p>
        </p:txBody>
      </p:sp>
      <p:pic>
        <p:nvPicPr>
          <p:cNvPr id="9" name="Picture 8">
            <a:extLst>
              <a:ext uri="{FF2B5EF4-FFF2-40B4-BE49-F238E27FC236}">
                <a16:creationId xmlns:a16="http://schemas.microsoft.com/office/drawing/2014/main" id="{594C3F51-527A-DF9F-8B82-E3873F8CD347}"/>
              </a:ext>
            </a:extLst>
          </p:cNvPr>
          <p:cNvPicPr>
            <a:picLocks noChangeAspect="1"/>
          </p:cNvPicPr>
          <p:nvPr/>
        </p:nvPicPr>
        <p:blipFill>
          <a:blip r:embed="rId3"/>
          <a:srcRect l="6218" t="2752" r="5909"/>
          <a:stretch/>
        </p:blipFill>
        <p:spPr>
          <a:xfrm>
            <a:off x="2530874" y="2096692"/>
            <a:ext cx="1921434" cy="2303858"/>
          </a:xfrm>
          <a:prstGeom prst="rect">
            <a:avLst/>
          </a:prstGeom>
        </p:spPr>
      </p:pic>
      <p:sp>
        <p:nvSpPr>
          <p:cNvPr id="10" name="TextBox 9">
            <a:extLst>
              <a:ext uri="{FF2B5EF4-FFF2-40B4-BE49-F238E27FC236}">
                <a16:creationId xmlns:a16="http://schemas.microsoft.com/office/drawing/2014/main" id="{09A9CA92-4ADF-8841-6713-4C807043B528}"/>
              </a:ext>
            </a:extLst>
          </p:cNvPr>
          <p:cNvSpPr txBox="1"/>
          <p:nvPr/>
        </p:nvSpPr>
        <p:spPr>
          <a:xfrm>
            <a:off x="4572000" y="2541352"/>
            <a:ext cx="1981200" cy="523220"/>
          </a:xfrm>
          <a:prstGeom prst="rect">
            <a:avLst/>
          </a:prstGeom>
          <a:noFill/>
        </p:spPr>
        <p:txBody>
          <a:bodyPr wrap="square" rtlCol="0">
            <a:spAutoFit/>
          </a:bodyPr>
          <a:lstStyle/>
          <a:p>
            <a:pPr algn="ctr"/>
            <a:r>
              <a:rPr lang="en-US" sz="1400" b="1" dirty="0">
                <a:latin typeface="Open Sans" panose="020B0606030504020204" pitchFamily="34" charset="0"/>
                <a:ea typeface="Open Sans" panose="020B0606030504020204" pitchFamily="34" charset="0"/>
                <a:cs typeface="Open Sans" panose="020B0606030504020204" pitchFamily="34" charset="0"/>
              </a:rPr>
              <a:t>Analytical Lab of Choice</a:t>
            </a:r>
          </a:p>
        </p:txBody>
      </p:sp>
      <p:sp>
        <p:nvSpPr>
          <p:cNvPr id="11" name="TextBox 10">
            <a:extLst>
              <a:ext uri="{FF2B5EF4-FFF2-40B4-BE49-F238E27FC236}">
                <a16:creationId xmlns:a16="http://schemas.microsoft.com/office/drawing/2014/main" id="{C714D5BB-B62A-B821-A97B-57377B9312F9}"/>
              </a:ext>
            </a:extLst>
          </p:cNvPr>
          <p:cNvSpPr txBox="1"/>
          <p:nvPr/>
        </p:nvSpPr>
        <p:spPr>
          <a:xfrm>
            <a:off x="4876800" y="3176500"/>
            <a:ext cx="1371600" cy="600164"/>
          </a:xfrm>
          <a:prstGeom prst="rect">
            <a:avLst/>
          </a:prstGeom>
          <a:noFill/>
        </p:spPr>
        <p:txBody>
          <a:bodyPr wrap="square" rtlCol="0">
            <a:spAutoFit/>
          </a:bodyPr>
          <a:lstStyle/>
          <a:p>
            <a:pPr algn="ctr"/>
            <a:r>
              <a:rPr lang="en-US" sz="1100" dirty="0">
                <a:solidFill>
                  <a:schemeClr val="tx1">
                    <a:lumMod val="75000"/>
                    <a:lumOff val="25000"/>
                  </a:schemeClr>
                </a:solidFill>
              </a:rPr>
              <a:t>Eurofins</a:t>
            </a:r>
          </a:p>
          <a:p>
            <a:pPr algn="ctr"/>
            <a:r>
              <a:rPr lang="en-US" sz="1100" dirty="0">
                <a:solidFill>
                  <a:schemeClr val="tx1">
                    <a:lumMod val="75000"/>
                    <a:lumOff val="25000"/>
                  </a:schemeClr>
                </a:solidFill>
              </a:rPr>
              <a:t>SGS Galson</a:t>
            </a:r>
          </a:p>
          <a:p>
            <a:pPr algn="ctr"/>
            <a:r>
              <a:rPr lang="en-US" sz="1100" dirty="0">
                <a:solidFill>
                  <a:schemeClr val="tx1">
                    <a:lumMod val="75000"/>
                    <a:lumOff val="25000"/>
                  </a:schemeClr>
                </a:solidFill>
              </a:rPr>
              <a:t>Pace Analytical</a:t>
            </a:r>
          </a:p>
        </p:txBody>
      </p:sp>
      <p:sp>
        <p:nvSpPr>
          <p:cNvPr id="12" name="TextBox 11">
            <a:extLst>
              <a:ext uri="{FF2B5EF4-FFF2-40B4-BE49-F238E27FC236}">
                <a16:creationId xmlns:a16="http://schemas.microsoft.com/office/drawing/2014/main" id="{C5744F60-47CC-B125-3944-701AC3D48AE3}"/>
              </a:ext>
            </a:extLst>
          </p:cNvPr>
          <p:cNvSpPr txBox="1"/>
          <p:nvPr/>
        </p:nvSpPr>
        <p:spPr>
          <a:xfrm>
            <a:off x="228600" y="1076778"/>
            <a:ext cx="2169850" cy="307777"/>
          </a:xfrm>
          <a:prstGeom prst="rect">
            <a:avLst/>
          </a:prstGeom>
          <a:noFill/>
        </p:spPr>
        <p:txBody>
          <a:bodyPr wrap="square" rtlCol="0">
            <a:spAutoFit/>
          </a:bodyPr>
          <a:lstStyle/>
          <a:p>
            <a:pPr algn="ctr"/>
            <a:r>
              <a:rPr lang="ko-KR" altLang="en-US" sz="1400" b="1" dirty="0">
                <a:latin typeface="Open Sans" panose="020B0606030504020204" pitchFamily="34" charset="0"/>
                <a:ea typeface="Open Sans" panose="020B0606030504020204" pitchFamily="34" charset="0"/>
                <a:cs typeface="Open Sans" panose="020B0606030504020204" pitchFamily="34" charset="0"/>
              </a:rPr>
              <a:t>①</a:t>
            </a:r>
            <a:endParaRPr lang="en-US" sz="1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a:extLst>
              <a:ext uri="{FF2B5EF4-FFF2-40B4-BE49-F238E27FC236}">
                <a16:creationId xmlns:a16="http://schemas.microsoft.com/office/drawing/2014/main" id="{95CC1F30-DB2E-D34A-35ED-C0B9C999D85E}"/>
              </a:ext>
            </a:extLst>
          </p:cNvPr>
          <p:cNvSpPr txBox="1"/>
          <p:nvPr/>
        </p:nvSpPr>
        <p:spPr>
          <a:xfrm>
            <a:off x="2352699" y="1076778"/>
            <a:ext cx="2169850" cy="307777"/>
          </a:xfrm>
          <a:prstGeom prst="rect">
            <a:avLst/>
          </a:prstGeom>
          <a:noFill/>
        </p:spPr>
        <p:txBody>
          <a:bodyPr wrap="square" rtlCol="0">
            <a:spAutoFit/>
          </a:bodyPr>
          <a:lstStyle/>
          <a:p>
            <a:pPr algn="ctr"/>
            <a:r>
              <a:rPr lang="ko-KR" altLang="en-US" sz="1400" b="1" dirty="0">
                <a:latin typeface="Open Sans" panose="020B0606030504020204" pitchFamily="34" charset="0"/>
                <a:ea typeface="Open Sans" panose="020B0606030504020204" pitchFamily="34" charset="0"/>
                <a:cs typeface="Open Sans" panose="020B0606030504020204" pitchFamily="34" charset="0"/>
              </a:rPr>
              <a:t>②</a:t>
            </a:r>
            <a:endParaRPr lang="en-US" sz="1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4BF8A4E5-115E-1FF3-925D-979B99870019}"/>
              </a:ext>
            </a:extLst>
          </p:cNvPr>
          <p:cNvSpPr txBox="1"/>
          <p:nvPr/>
        </p:nvSpPr>
        <p:spPr>
          <a:xfrm>
            <a:off x="4477675" y="2232810"/>
            <a:ext cx="2169850" cy="307777"/>
          </a:xfrm>
          <a:prstGeom prst="rect">
            <a:avLst/>
          </a:prstGeom>
          <a:noFill/>
        </p:spPr>
        <p:txBody>
          <a:bodyPr wrap="square" rtlCol="0">
            <a:spAutoFit/>
          </a:bodyPr>
          <a:lstStyle/>
          <a:p>
            <a:pPr algn="ctr"/>
            <a:r>
              <a:rPr lang="ko-KR" altLang="en-US" sz="1400" b="1" dirty="0">
                <a:latin typeface="Open Sans" panose="020B0606030504020204" pitchFamily="34" charset="0"/>
                <a:ea typeface="Open Sans" panose="020B0606030504020204" pitchFamily="34" charset="0"/>
                <a:cs typeface="Open Sans" panose="020B0606030504020204" pitchFamily="34" charset="0"/>
              </a:rPr>
              <a:t>③</a:t>
            </a:r>
            <a:endParaRPr lang="en-US" sz="1400"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402535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04FD6-2F9E-306A-A450-04A5F14D907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5F08875-F0BB-A316-51EE-1367110FBA53}"/>
              </a:ext>
            </a:extLst>
          </p:cNvPr>
          <p:cNvSpPr>
            <a:spLocks noGrp="1"/>
          </p:cNvSpPr>
          <p:nvPr>
            <p:ph type="title"/>
          </p:nvPr>
        </p:nvSpPr>
        <p:spPr>
          <a:xfrm>
            <a:off x="304800" y="2143125"/>
            <a:ext cx="6248400" cy="857250"/>
          </a:xfrm>
        </p:spPr>
        <p:txBody>
          <a:bodyPr/>
          <a:lstStyle/>
          <a:p>
            <a:pPr algn="ctr"/>
            <a:r>
              <a:rPr lang="en-US" sz="2800" dirty="0"/>
              <a:t>EQUIPMENT REVIEW</a:t>
            </a:r>
            <a:endParaRPr lang="en-US" dirty="0"/>
          </a:p>
        </p:txBody>
      </p:sp>
      <p:pic>
        <p:nvPicPr>
          <p:cNvPr id="2052" name="Picture 4" descr="Air Sampling Handbook 2022">
            <a:extLst>
              <a:ext uri="{FF2B5EF4-FFF2-40B4-BE49-F238E27FC236}">
                <a16:creationId xmlns:a16="http://schemas.microsoft.com/office/drawing/2014/main" id="{F30102F8-7CAC-5747-F1EC-324ACF7520A5}"/>
              </a:ext>
            </a:extLst>
          </p:cNvPr>
          <p:cNvPicPr>
            <a:picLocks noChangeAspect="1" noChangeArrowheads="1"/>
          </p:cNvPicPr>
          <p:nvPr/>
        </p:nvPicPr>
        <p:blipFill>
          <a:blip r:embed="rId2">
            <a:alphaModFix amt="15000"/>
            <a:extLst>
              <a:ext uri="{28A0092B-C50C-407E-A947-70E740481C1C}">
                <a14:useLocalDpi xmlns:a14="http://schemas.microsoft.com/office/drawing/2010/main" val="0"/>
              </a:ext>
            </a:extLst>
          </a:blip>
          <a:srcRect/>
          <a:stretch>
            <a:fillRect/>
          </a:stretch>
        </p:blipFill>
        <p:spPr bwMode="auto">
          <a:xfrm>
            <a:off x="375619" y="666750"/>
            <a:ext cx="6123791"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37963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228603"/>
            <a:ext cx="6248400" cy="857250"/>
          </a:xfrm>
        </p:spPr>
        <p:txBody>
          <a:bodyPr/>
          <a:lstStyle/>
          <a:p>
            <a:pPr algn="ctr"/>
            <a:r>
              <a:rPr lang="en-US" sz="2400" dirty="0"/>
              <a:t>PERSONAL </a:t>
            </a:r>
            <a:br>
              <a:rPr lang="en-US" sz="2400" dirty="0"/>
            </a:br>
            <a:r>
              <a:rPr lang="en-US" sz="2400" dirty="0"/>
              <a:t>AIR MONITORING EQUIPMENT</a:t>
            </a:r>
          </a:p>
        </p:txBody>
      </p:sp>
      <p:sp>
        <p:nvSpPr>
          <p:cNvPr id="10" name="TextBox 9">
            <a:extLst>
              <a:ext uri="{FF2B5EF4-FFF2-40B4-BE49-F238E27FC236}">
                <a16:creationId xmlns:a16="http://schemas.microsoft.com/office/drawing/2014/main" id="{E85D3FBB-88DB-4303-A30F-90AFA7F4B639}"/>
              </a:ext>
            </a:extLst>
          </p:cNvPr>
          <p:cNvSpPr txBox="1"/>
          <p:nvPr/>
        </p:nvSpPr>
        <p:spPr>
          <a:xfrm>
            <a:off x="2368533" y="4439108"/>
            <a:ext cx="2120934" cy="276999"/>
          </a:xfrm>
          <a:prstGeom prst="rect">
            <a:avLst/>
          </a:prstGeom>
          <a:noFill/>
        </p:spPr>
        <p:txBody>
          <a:bodyPr wrap="square">
            <a:spAutoFit/>
          </a:bodyPr>
          <a:lstStyle/>
          <a:p>
            <a:pPr marL="53975" indent="-53975"/>
            <a:r>
              <a:rPr lang="en-US" sz="600" b="0" i="0" baseline="30000" dirty="0">
                <a:solidFill>
                  <a:srgbClr val="009900"/>
                </a:solidFill>
                <a:effectLst/>
                <a:latin typeface="Open Sans" panose="020B0606030504020204" pitchFamily="34" charset="0"/>
                <a:ea typeface="Open Sans" panose="020B0606030504020204" pitchFamily="34" charset="0"/>
                <a:cs typeface="Open Sans" panose="020B0606030504020204" pitchFamily="34" charset="0"/>
              </a:rPr>
              <a:t>2 </a:t>
            </a:r>
            <a:r>
              <a:rPr lang="en-US" sz="600" b="0" i="0" dirty="0">
                <a:solidFill>
                  <a:srgbClr val="009900"/>
                </a:solidFill>
                <a:effectLst/>
                <a:latin typeface="Open Sans" panose="020B0606030504020204" pitchFamily="34" charset="0"/>
                <a:ea typeface="Open Sans" panose="020B0606030504020204" pitchFamily="34" charset="0"/>
                <a:cs typeface="Open Sans" panose="020B0606030504020204" pitchFamily="34" charset="0"/>
              </a:rPr>
              <a:t>Breathing zone: in a hemisphere forward of the shoulders with a radius of 6 to 9 inches.</a:t>
            </a:r>
            <a:endParaRPr lang="en-US" sz="600" dirty="0">
              <a:solidFill>
                <a:srgbClr val="009900"/>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3" name="Table 12">
            <a:extLst>
              <a:ext uri="{FF2B5EF4-FFF2-40B4-BE49-F238E27FC236}">
                <a16:creationId xmlns:a16="http://schemas.microsoft.com/office/drawing/2014/main" id="{7CA86DC2-2C21-24DD-7A92-24C1FCB5DB2A}"/>
              </a:ext>
            </a:extLst>
          </p:cNvPr>
          <p:cNvGraphicFramePr>
            <a:graphicFrameLocks noGrp="1"/>
          </p:cNvGraphicFramePr>
          <p:nvPr>
            <p:extLst>
              <p:ext uri="{D42A27DB-BD31-4B8C-83A1-F6EECF244321}">
                <p14:modId xmlns:p14="http://schemas.microsoft.com/office/powerpoint/2010/main" val="3310395088"/>
              </p:ext>
            </p:extLst>
          </p:nvPr>
        </p:nvGraphicFramePr>
        <p:xfrm>
          <a:off x="304800" y="1047750"/>
          <a:ext cx="6248403" cy="3383280"/>
        </p:xfrm>
        <a:graphic>
          <a:graphicData uri="http://schemas.openxmlformats.org/drawingml/2006/table">
            <a:tbl>
              <a:tblPr firstRow="1" bandRow="1">
                <a:tableStyleId>{5C22544A-7EE6-4342-B048-85BDC9FD1C3A}</a:tableStyleId>
              </a:tblPr>
              <a:tblGrid>
                <a:gridCol w="2082801">
                  <a:extLst>
                    <a:ext uri="{9D8B030D-6E8A-4147-A177-3AD203B41FA5}">
                      <a16:colId xmlns:a16="http://schemas.microsoft.com/office/drawing/2014/main" val="1485344179"/>
                    </a:ext>
                  </a:extLst>
                </a:gridCol>
                <a:gridCol w="2082801">
                  <a:extLst>
                    <a:ext uri="{9D8B030D-6E8A-4147-A177-3AD203B41FA5}">
                      <a16:colId xmlns:a16="http://schemas.microsoft.com/office/drawing/2014/main" val="4014086060"/>
                    </a:ext>
                  </a:extLst>
                </a:gridCol>
                <a:gridCol w="2082801">
                  <a:extLst>
                    <a:ext uri="{9D8B030D-6E8A-4147-A177-3AD203B41FA5}">
                      <a16:colId xmlns:a16="http://schemas.microsoft.com/office/drawing/2014/main" val="821363702"/>
                    </a:ext>
                  </a:extLst>
                </a:gridCol>
              </a:tblGrid>
              <a:tr h="213360">
                <a:tc rowSpan="2">
                  <a:txBody>
                    <a:bodyPr/>
                    <a:lstStyle/>
                    <a:p>
                      <a:pPr algn="ctr"/>
                      <a:r>
                        <a:rPr lang="en-US" sz="160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Direct</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85000"/>
                      </a:schemeClr>
                    </a:solidFill>
                  </a:tcPr>
                </a:tc>
                <a:tc gridSpan="2">
                  <a:txBody>
                    <a:bodyPr/>
                    <a:lstStyle/>
                    <a:p>
                      <a:pPr algn="ctr"/>
                      <a:r>
                        <a:rPr lang="en-US" sz="160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TWA </a:t>
                      </a:r>
                    </a:p>
                    <a:p>
                      <a:pPr algn="ctr"/>
                      <a:r>
                        <a:rPr lang="en-US" sz="160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(PEL, STEL, C</a:t>
                      </a:r>
                      <a:r>
                        <a:rPr lang="en-US" sz="1600" baseline="3000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1</a:t>
                      </a:r>
                      <a:r>
                        <a:rPr lang="en-US" sz="160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85000"/>
                      </a:schemeClr>
                    </a:solidFill>
                  </a:tcPr>
                </a:tc>
                <a:tc hMerge="1">
                  <a:txBody>
                    <a:bodyPr/>
                    <a:lstStyle/>
                    <a:p>
                      <a:pPr algn="ctr"/>
                      <a:endParaRPr lang="en-US" sz="160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endParaRPr>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2063752046"/>
                  </a:ext>
                </a:extLst>
              </a:tr>
              <a:tr h="0">
                <a:tc vMerge="1">
                  <a:txBody>
                    <a:bodyPr/>
                    <a:lstStyle/>
                    <a:p>
                      <a:pPr algn="ctr"/>
                      <a:endParaRPr lang="en-US" sz="160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endParaRPr>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noFill/>
                  </a:tcPr>
                </a:tc>
                <a:tc>
                  <a:txBody>
                    <a:bodyPr/>
                    <a:lstStyle/>
                    <a:p>
                      <a:pPr marL="0" algn="ctr" defTabSz="685800" rtl="0" eaLnBrk="1" latinLnBrk="0" hangingPunct="1"/>
                      <a:r>
                        <a:rPr lang="en-US" sz="1600" b="1" kern="120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Active</a:t>
                      </a:r>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85000"/>
                      </a:schemeClr>
                    </a:solidFill>
                  </a:tcPr>
                </a:tc>
                <a:tc>
                  <a:txBody>
                    <a:bodyPr/>
                    <a:lstStyle/>
                    <a:p>
                      <a:pPr marL="0" algn="ctr" defTabSz="685800" rtl="0" eaLnBrk="1" latinLnBrk="0" hangingPunct="1"/>
                      <a:r>
                        <a:rPr lang="en-US" sz="1600" b="1" kern="120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Passive</a:t>
                      </a:r>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034705965"/>
                  </a:ext>
                </a:extLst>
              </a:tr>
              <a:tr h="2468880">
                <a:tc>
                  <a:txBody>
                    <a:bodyPr/>
                    <a:lstStyle/>
                    <a:p>
                      <a:pPr algn="ctr"/>
                      <a:endParaRPr lang="en-US" sz="160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endParaRPr>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noFill/>
                  </a:tcPr>
                </a:tc>
                <a:tc>
                  <a:txBody>
                    <a:bodyPr/>
                    <a:lstStyle/>
                    <a:p>
                      <a:pPr algn="ctr"/>
                      <a:endParaRPr lang="en-US" sz="160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endParaRPr>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noFill/>
                  </a:tcPr>
                </a:tc>
                <a:tc>
                  <a:txBody>
                    <a:bodyPr/>
                    <a:lstStyle/>
                    <a:p>
                      <a:pPr algn="ctr"/>
                      <a:endParaRPr lang="en-US" sz="160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endParaRPr>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991606260"/>
                  </a:ext>
                </a:extLst>
              </a:tr>
            </a:tbl>
          </a:graphicData>
        </a:graphic>
      </p:graphicFrame>
      <p:pic>
        <p:nvPicPr>
          <p:cNvPr id="1030" name="Picture 6" descr="Direct-reading Instruments - AIR - Products | SKC Inc.">
            <a:extLst>
              <a:ext uri="{FF2B5EF4-FFF2-40B4-BE49-F238E27FC236}">
                <a16:creationId xmlns:a16="http://schemas.microsoft.com/office/drawing/2014/main" id="{E2503C5E-04F7-B255-3B9B-756E67EFE9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7531" y="3391271"/>
            <a:ext cx="707886" cy="70788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Multi gas meter detector rentals Allentown PA | Where to rent multi gas  meter detector in Philadelphia, Allentown PA, Bethlehem PA, Lehigh Valley  PA, and Wilmington DE">
            <a:extLst>
              <a:ext uri="{FF2B5EF4-FFF2-40B4-BE49-F238E27FC236}">
                <a16:creationId xmlns:a16="http://schemas.microsoft.com/office/drawing/2014/main" id="{409EBEB2-D346-830F-68E9-3CB2ECE47E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5013" y="3410257"/>
            <a:ext cx="646614" cy="66991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RKI GX-3R Personal Confined Space Gas ...">
            <a:extLst>
              <a:ext uri="{FF2B5EF4-FFF2-40B4-BE49-F238E27FC236}">
                <a16:creationId xmlns:a16="http://schemas.microsoft.com/office/drawing/2014/main" id="{CA47FC91-642A-D213-90B0-91DE25FFFA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475" y="3514786"/>
            <a:ext cx="551362" cy="551362"/>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71824E51-2999-A4E6-3ACD-FA8FCFAE6018}"/>
              </a:ext>
            </a:extLst>
          </p:cNvPr>
          <p:cNvSpPr txBox="1"/>
          <p:nvPr/>
        </p:nvSpPr>
        <p:spPr>
          <a:xfrm>
            <a:off x="304800" y="1962150"/>
            <a:ext cx="1905000" cy="707886"/>
          </a:xfrm>
          <a:prstGeom prst="rect">
            <a:avLst/>
          </a:prstGeom>
          <a:noFill/>
        </p:spPr>
        <p:txBody>
          <a:bodyPr wrap="square">
            <a:spAutoFit/>
          </a:bodyPr>
          <a:lstStyle/>
          <a:p>
            <a:pPr marL="58738" lvl="0" indent="-58738" defTabSz="685800">
              <a:defRPr/>
            </a:pPr>
            <a:r>
              <a:rPr lang="en-US" sz="800" b="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*Valuable tools for detecting and measuring </a:t>
            </a:r>
            <a:r>
              <a:rPr lang="en-US" sz="80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real-time </a:t>
            </a:r>
            <a:r>
              <a:rPr lang="en-US" sz="800" b="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worker exposure to gases, vapors, aerosols, and fine particulates suspended in air.</a:t>
            </a:r>
          </a:p>
        </p:txBody>
      </p:sp>
      <p:sp>
        <p:nvSpPr>
          <p:cNvPr id="20" name="TextBox 19">
            <a:extLst>
              <a:ext uri="{FF2B5EF4-FFF2-40B4-BE49-F238E27FC236}">
                <a16:creationId xmlns:a16="http://schemas.microsoft.com/office/drawing/2014/main" id="{936F4B85-0F95-FA78-8010-65D9822A6207}"/>
              </a:ext>
            </a:extLst>
          </p:cNvPr>
          <p:cNvSpPr txBox="1"/>
          <p:nvPr/>
        </p:nvSpPr>
        <p:spPr>
          <a:xfrm>
            <a:off x="4436892" y="1965343"/>
            <a:ext cx="2116307" cy="461665"/>
          </a:xfrm>
          <a:prstGeom prst="rect">
            <a:avLst/>
          </a:prstGeom>
          <a:noFill/>
        </p:spPr>
        <p:txBody>
          <a:bodyPr wrap="square">
            <a:spAutoFit/>
          </a:bodyPr>
          <a:lstStyle/>
          <a:p>
            <a:pPr marL="58738" lvl="0" indent="-58738" defTabSz="685800">
              <a:defRPr/>
            </a:pPr>
            <a:r>
              <a:rPr lang="en-US" sz="800" b="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*A method of collecting airborn</a:t>
            </a:r>
            <a:r>
              <a:rPr lang="en-US" sz="80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e contaminants without the use of pumps or powered devices. </a:t>
            </a:r>
            <a:endParaRPr lang="en-US" sz="800" b="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38" name="Picture 14" descr="VAPORTEST | Air Monitoring Badge | Solmedia">
            <a:extLst>
              <a:ext uri="{FF2B5EF4-FFF2-40B4-BE49-F238E27FC236}">
                <a16:creationId xmlns:a16="http://schemas.microsoft.com/office/drawing/2014/main" id="{6B2FC5B6-5290-D3C8-4B52-C21871E304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27965" y="3219413"/>
            <a:ext cx="1134159" cy="1001287"/>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Group 21">
            <a:extLst>
              <a:ext uri="{FF2B5EF4-FFF2-40B4-BE49-F238E27FC236}">
                <a16:creationId xmlns:a16="http://schemas.microsoft.com/office/drawing/2014/main" id="{1FEE302A-390C-CB27-9A22-6387E934125D}"/>
              </a:ext>
            </a:extLst>
          </p:cNvPr>
          <p:cNvGrpSpPr/>
          <p:nvPr/>
        </p:nvGrpSpPr>
        <p:grpSpPr>
          <a:xfrm>
            <a:off x="2476469" y="3232861"/>
            <a:ext cx="760233" cy="1110025"/>
            <a:chOff x="2528888" y="1086937"/>
            <a:chExt cx="1955112" cy="2627814"/>
          </a:xfrm>
        </p:grpSpPr>
        <p:pic>
          <p:nvPicPr>
            <p:cNvPr id="1040" name="Picture 16" descr="Air Sampling Handbook 2022">
              <a:extLst>
                <a:ext uri="{FF2B5EF4-FFF2-40B4-BE49-F238E27FC236}">
                  <a16:creationId xmlns:a16="http://schemas.microsoft.com/office/drawing/2014/main" id="{63FB24B9-77DA-BA3B-8FA3-CD892F8FA7B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4500"/>
            <a:stretch/>
          </p:blipFill>
          <p:spPr bwMode="auto">
            <a:xfrm>
              <a:off x="2528888" y="1086937"/>
              <a:ext cx="1955112" cy="2627814"/>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74B7C76A-1E75-0171-9EA6-EF7206145CE0}"/>
                </a:ext>
              </a:extLst>
            </p:cNvPr>
            <p:cNvSpPr/>
            <p:nvPr/>
          </p:nvSpPr>
          <p:spPr>
            <a:xfrm>
              <a:off x="4038600" y="1294116"/>
              <a:ext cx="381000" cy="28703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42" name="Picture 18" descr="Equipment Category | SGS Galson">
            <a:extLst>
              <a:ext uri="{FF2B5EF4-FFF2-40B4-BE49-F238E27FC236}">
                <a16:creationId xmlns:a16="http://schemas.microsoft.com/office/drawing/2014/main" id="{5CFC09F0-513C-B403-3782-37C65F5D982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65172" y="3683358"/>
            <a:ext cx="633757" cy="63375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Personal Air Sampling Pump GilAir Plus ...">
            <a:extLst>
              <a:ext uri="{FF2B5EF4-FFF2-40B4-BE49-F238E27FC236}">
                <a16:creationId xmlns:a16="http://schemas.microsoft.com/office/drawing/2014/main" id="{1B026B3D-0481-3B28-4E88-A31D2F4A7F1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05928" y="3769029"/>
            <a:ext cx="612676" cy="61267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OTS | 37mm Lead Sampling Cassette">
            <a:extLst>
              <a:ext uri="{FF2B5EF4-FFF2-40B4-BE49-F238E27FC236}">
                <a16:creationId xmlns:a16="http://schemas.microsoft.com/office/drawing/2014/main" id="{D107FE53-6E90-664C-5419-F5ED5E86BBB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86093" y="2997480"/>
            <a:ext cx="765492" cy="509400"/>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Respirable PPI Samplers-Disposable ...">
            <a:extLst>
              <a:ext uri="{FF2B5EF4-FFF2-40B4-BE49-F238E27FC236}">
                <a16:creationId xmlns:a16="http://schemas.microsoft.com/office/drawing/2014/main" id="{10EA8331-D34D-555C-6BF7-F017A5D97C6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46326" y="2967304"/>
            <a:ext cx="509400" cy="509400"/>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518ED519-6A97-3A57-C143-806344612CE3}"/>
              </a:ext>
            </a:extLst>
          </p:cNvPr>
          <p:cNvSpPr txBox="1"/>
          <p:nvPr/>
        </p:nvSpPr>
        <p:spPr>
          <a:xfrm>
            <a:off x="2362200" y="1954560"/>
            <a:ext cx="2209800" cy="954107"/>
          </a:xfrm>
          <a:prstGeom prst="rect">
            <a:avLst/>
          </a:prstGeom>
          <a:noFill/>
        </p:spPr>
        <p:txBody>
          <a:bodyPr wrap="square">
            <a:spAutoFit/>
          </a:bodyPr>
          <a:lstStyle/>
          <a:p>
            <a:pPr marL="58738" lvl="0" indent="-58738" defTabSz="685800">
              <a:defRPr/>
            </a:pPr>
            <a:r>
              <a:rPr lang="en-US" sz="800" b="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*the use of electronic instruments to actively measure concentrations of air contaminants such as gases, vapors, fine particulates, or oxygen levels in an employee’s </a:t>
            </a:r>
            <a:r>
              <a:rPr lang="en-US" sz="800" b="0" u="sng"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breathing zone</a:t>
            </a:r>
            <a:r>
              <a:rPr lang="en-US" sz="800" b="0" baseline="3000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2</a:t>
            </a:r>
            <a:r>
              <a:rPr lang="en-US" sz="800" b="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 providing data to guide actions and ensure compliance with exposure limits.</a:t>
            </a:r>
          </a:p>
        </p:txBody>
      </p:sp>
      <p:sp>
        <p:nvSpPr>
          <p:cNvPr id="24" name="TextBox 23">
            <a:extLst>
              <a:ext uri="{FF2B5EF4-FFF2-40B4-BE49-F238E27FC236}">
                <a16:creationId xmlns:a16="http://schemas.microsoft.com/office/drawing/2014/main" id="{0D7015D9-A5F1-1B1E-8E39-EB198A685921}"/>
              </a:ext>
            </a:extLst>
          </p:cNvPr>
          <p:cNvSpPr txBox="1"/>
          <p:nvPr/>
        </p:nvSpPr>
        <p:spPr>
          <a:xfrm>
            <a:off x="5181600" y="1278339"/>
            <a:ext cx="1475343" cy="369332"/>
          </a:xfrm>
          <a:prstGeom prst="rect">
            <a:avLst/>
          </a:prstGeom>
          <a:noFill/>
        </p:spPr>
        <p:txBody>
          <a:bodyPr wrap="square">
            <a:spAutoFit/>
          </a:bodyPr>
          <a:lstStyle/>
          <a:p>
            <a:r>
              <a:rPr lang="en-US" sz="600" baseline="30000" dirty="0">
                <a:solidFill>
                  <a:srgbClr val="009900"/>
                </a:solidFill>
                <a:latin typeface="Open Sans" panose="020B0606030504020204" pitchFamily="34" charset="0"/>
                <a:ea typeface="Open Sans" panose="020B0606030504020204" pitchFamily="34" charset="0"/>
                <a:cs typeface="Open Sans" panose="020B0606030504020204" pitchFamily="34" charset="0"/>
              </a:rPr>
              <a:t>1</a:t>
            </a:r>
            <a:r>
              <a:rPr lang="en-US" sz="600" dirty="0">
                <a:solidFill>
                  <a:srgbClr val="009900"/>
                </a:solidFill>
                <a:latin typeface="Open Sans" panose="020B0606030504020204" pitchFamily="34" charset="0"/>
                <a:ea typeface="Open Sans" panose="020B0606030504020204" pitchFamily="34" charset="0"/>
                <a:cs typeface="Open Sans" panose="020B0606030504020204" pitchFamily="34" charset="0"/>
              </a:rPr>
              <a:t>PEL – Permissible Exposure Limit</a:t>
            </a:r>
          </a:p>
          <a:p>
            <a:r>
              <a:rPr lang="en-US" sz="600" dirty="0">
                <a:solidFill>
                  <a:srgbClr val="009900"/>
                </a:solidFill>
                <a:latin typeface="Open Sans" panose="020B0606030504020204" pitchFamily="34" charset="0"/>
                <a:ea typeface="Open Sans" panose="020B0606030504020204" pitchFamily="34" charset="0"/>
                <a:cs typeface="Open Sans" panose="020B0606030504020204" pitchFamily="34" charset="0"/>
              </a:rPr>
              <a:t> STEL – Short-Term Exposure Limit </a:t>
            </a:r>
          </a:p>
          <a:p>
            <a:r>
              <a:rPr lang="en-US" sz="600" dirty="0">
                <a:solidFill>
                  <a:srgbClr val="009900"/>
                </a:solidFill>
                <a:latin typeface="Open Sans" panose="020B0606030504020204" pitchFamily="34" charset="0"/>
                <a:ea typeface="Open Sans" panose="020B0606030504020204" pitchFamily="34" charset="0"/>
                <a:cs typeface="Open Sans" panose="020B0606030504020204" pitchFamily="34" charset="0"/>
              </a:rPr>
              <a:t> C - Ceiling</a:t>
            </a:r>
          </a:p>
        </p:txBody>
      </p:sp>
    </p:spTree>
    <p:extLst>
      <p:ext uri="{BB962C8B-B14F-4D97-AF65-F5344CB8AC3E}">
        <p14:creationId xmlns:p14="http://schemas.microsoft.com/office/powerpoint/2010/main" val="22724759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F742B-1CE5-94BB-D2A1-0413A875015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83FD624-6770-48A1-084B-D1121E600160}"/>
              </a:ext>
            </a:extLst>
          </p:cNvPr>
          <p:cNvSpPr>
            <a:spLocks noGrp="1"/>
          </p:cNvSpPr>
          <p:nvPr>
            <p:ph type="title"/>
          </p:nvPr>
        </p:nvSpPr>
        <p:spPr>
          <a:xfrm>
            <a:off x="304800" y="2143125"/>
            <a:ext cx="6248400" cy="857250"/>
          </a:xfrm>
        </p:spPr>
        <p:txBody>
          <a:bodyPr/>
          <a:lstStyle/>
          <a:p>
            <a:pPr algn="ctr"/>
            <a:r>
              <a:rPr lang="en-US" sz="2800" dirty="0"/>
              <a:t>HAZARD CONTROL</a:t>
            </a:r>
            <a:endParaRPr lang="en-US" dirty="0"/>
          </a:p>
        </p:txBody>
      </p:sp>
      <p:pic>
        <p:nvPicPr>
          <p:cNvPr id="3074" name="Picture 2" descr="Ppe Mask Icon Images – Browse 15,799 ...">
            <a:extLst>
              <a:ext uri="{FF2B5EF4-FFF2-40B4-BE49-F238E27FC236}">
                <a16:creationId xmlns:a16="http://schemas.microsoft.com/office/drawing/2014/main" id="{77658EE2-BF90-D1A1-34E5-65718E5B0323}"/>
              </a:ext>
            </a:extLst>
          </p:cNvPr>
          <p:cNvPicPr>
            <a:picLocks noChangeAspect="1" noChangeArrowheads="1"/>
          </p:cNvPicPr>
          <p:nvPr/>
        </p:nvPicPr>
        <p:blipFill>
          <a:blip r:embed="rId2">
            <a:alphaModFix amt="15000"/>
            <a:extLst>
              <a:ext uri="{28A0092B-C50C-407E-A947-70E740481C1C}">
                <a14:useLocalDpi xmlns:a14="http://schemas.microsoft.com/office/drawing/2010/main" val="0"/>
              </a:ext>
            </a:extLst>
          </a:blip>
          <a:srcRect/>
          <a:stretch>
            <a:fillRect/>
          </a:stretch>
        </p:blipFill>
        <p:spPr bwMode="auto">
          <a:xfrm>
            <a:off x="537668" y="552450"/>
            <a:ext cx="5782664"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03482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C69BC6-CF1A-8E8D-34DD-B4A2D52D6F75}"/>
              </a:ext>
            </a:extLst>
          </p:cNvPr>
          <p:cNvSpPr>
            <a:spLocks noGrp="1"/>
          </p:cNvSpPr>
          <p:nvPr>
            <p:ph type="title"/>
          </p:nvPr>
        </p:nvSpPr>
        <p:spPr>
          <a:xfrm>
            <a:off x="342900" y="76200"/>
            <a:ext cx="6172200" cy="857250"/>
          </a:xfrm>
        </p:spPr>
        <p:txBody>
          <a:bodyPr/>
          <a:lstStyle/>
          <a:p>
            <a:pPr algn="ctr"/>
            <a:r>
              <a:rPr lang="en-US" sz="2800" dirty="0"/>
              <a:t>HIERARCHY OF CONTROLS</a:t>
            </a:r>
          </a:p>
        </p:txBody>
      </p:sp>
      <p:pic>
        <p:nvPicPr>
          <p:cNvPr id="10242" name="Picture 2" descr="Understanding the Hierarchy of Controls ...">
            <a:extLst>
              <a:ext uri="{FF2B5EF4-FFF2-40B4-BE49-F238E27FC236}">
                <a16:creationId xmlns:a16="http://schemas.microsoft.com/office/drawing/2014/main" id="{A354AEA0-3993-9FDB-BEBA-54FA616A3A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1434" y="933451"/>
            <a:ext cx="5115132" cy="327659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3F6DF21-4A4E-6002-F5A4-717F18738B2C}"/>
              </a:ext>
            </a:extLst>
          </p:cNvPr>
          <p:cNvSpPr txBox="1"/>
          <p:nvPr/>
        </p:nvSpPr>
        <p:spPr>
          <a:xfrm>
            <a:off x="4191000" y="3028890"/>
            <a:ext cx="990600" cy="400110"/>
          </a:xfrm>
          <a:prstGeom prst="rect">
            <a:avLst/>
          </a:prstGeom>
          <a:noFill/>
        </p:spPr>
        <p:txBody>
          <a:bodyPr wrap="square" rtlCol="0">
            <a:spAutoFit/>
          </a:bodyPr>
          <a:lstStyle/>
          <a:p>
            <a:r>
              <a:rPr lang="en-US" sz="1000" dirty="0">
                <a:solidFill>
                  <a:srgbClr val="00B050"/>
                </a:solidFill>
                <a:latin typeface="Open Sans" panose="020B0606030504020204" pitchFamily="34" charset="0"/>
                <a:ea typeface="Open Sans" panose="020B0606030504020204" pitchFamily="34" charset="0"/>
                <a:cs typeface="Open Sans" panose="020B0606030504020204" pitchFamily="34" charset="0"/>
              </a:rPr>
              <a:t>Training</a:t>
            </a:r>
          </a:p>
          <a:p>
            <a:r>
              <a:rPr lang="en-US" sz="1000" dirty="0">
                <a:solidFill>
                  <a:srgbClr val="00B050"/>
                </a:solidFill>
                <a:latin typeface="Open Sans" panose="020B0606030504020204" pitchFamily="34" charset="0"/>
                <a:ea typeface="Open Sans" panose="020B0606030504020204" pitchFamily="34" charset="0"/>
                <a:cs typeface="Open Sans" panose="020B0606030504020204" pitchFamily="34" charset="0"/>
              </a:rPr>
              <a:t>Signs</a:t>
            </a:r>
          </a:p>
        </p:txBody>
      </p:sp>
      <p:sp>
        <p:nvSpPr>
          <p:cNvPr id="7" name="TextBox 6">
            <a:extLst>
              <a:ext uri="{FF2B5EF4-FFF2-40B4-BE49-F238E27FC236}">
                <a16:creationId xmlns:a16="http://schemas.microsoft.com/office/drawing/2014/main" id="{7E6EAE4B-1131-4877-F324-D84A5F2826B2}"/>
              </a:ext>
            </a:extLst>
          </p:cNvPr>
          <p:cNvSpPr txBox="1"/>
          <p:nvPr/>
        </p:nvSpPr>
        <p:spPr>
          <a:xfrm>
            <a:off x="1295400" y="2371694"/>
            <a:ext cx="1143000" cy="400110"/>
          </a:xfrm>
          <a:prstGeom prst="rect">
            <a:avLst/>
          </a:prstGeom>
          <a:noFill/>
        </p:spPr>
        <p:txBody>
          <a:bodyPr wrap="square" rtlCol="0">
            <a:spAutoFit/>
          </a:bodyPr>
          <a:lstStyle/>
          <a:p>
            <a:r>
              <a:rPr lang="en-US" sz="1000" dirty="0">
                <a:solidFill>
                  <a:srgbClr val="00B050"/>
                </a:solidFill>
                <a:latin typeface="Open Sans" panose="020B0606030504020204" pitchFamily="34" charset="0"/>
                <a:ea typeface="Open Sans" panose="020B0606030504020204" pitchFamily="34" charset="0"/>
                <a:cs typeface="Open Sans" panose="020B0606030504020204" pitchFamily="34" charset="0"/>
              </a:rPr>
              <a:t>Ventilations</a:t>
            </a:r>
          </a:p>
          <a:p>
            <a:r>
              <a:rPr lang="en-US" sz="1000" dirty="0">
                <a:solidFill>
                  <a:srgbClr val="00B050"/>
                </a:solidFill>
                <a:latin typeface="Open Sans" panose="020B0606030504020204" pitchFamily="34" charset="0"/>
                <a:ea typeface="Open Sans" panose="020B0606030504020204" pitchFamily="34" charset="0"/>
                <a:cs typeface="Open Sans" panose="020B0606030504020204" pitchFamily="34" charset="0"/>
              </a:rPr>
              <a:t>Guards/Shields </a:t>
            </a:r>
          </a:p>
        </p:txBody>
      </p:sp>
      <p:sp>
        <p:nvSpPr>
          <p:cNvPr id="8" name="TextBox 7">
            <a:extLst>
              <a:ext uri="{FF2B5EF4-FFF2-40B4-BE49-F238E27FC236}">
                <a16:creationId xmlns:a16="http://schemas.microsoft.com/office/drawing/2014/main" id="{3C28E40F-1361-8FE7-2908-6663D2185055}"/>
              </a:ext>
            </a:extLst>
          </p:cNvPr>
          <p:cNvSpPr txBox="1"/>
          <p:nvPr/>
        </p:nvSpPr>
        <p:spPr>
          <a:xfrm>
            <a:off x="4868966" y="1714500"/>
            <a:ext cx="1989034" cy="400110"/>
          </a:xfrm>
          <a:prstGeom prst="rect">
            <a:avLst/>
          </a:prstGeom>
          <a:noFill/>
        </p:spPr>
        <p:txBody>
          <a:bodyPr wrap="square" rtlCol="0">
            <a:spAutoFit/>
          </a:bodyPr>
          <a:lstStyle/>
          <a:p>
            <a:r>
              <a:rPr lang="en-US" sz="1000" dirty="0">
                <a:solidFill>
                  <a:srgbClr val="00B050"/>
                </a:solidFill>
                <a:latin typeface="Open Sans" panose="020B0606030504020204" pitchFamily="34" charset="0"/>
                <a:ea typeface="Open Sans" panose="020B0606030504020204" pitchFamily="34" charset="0"/>
                <a:cs typeface="Open Sans" panose="020B0606030504020204" pitchFamily="34" charset="0"/>
              </a:rPr>
              <a:t>Water-based paints</a:t>
            </a:r>
          </a:p>
          <a:p>
            <a:r>
              <a:rPr lang="en-US" sz="1000" dirty="0">
                <a:solidFill>
                  <a:srgbClr val="00B050"/>
                </a:solidFill>
                <a:latin typeface="Open Sans" panose="020B0606030504020204" pitchFamily="34" charset="0"/>
                <a:ea typeface="Open Sans" panose="020B0606030504020204" pitchFamily="34" charset="0"/>
                <a:cs typeface="Open Sans" panose="020B0606030504020204" pitchFamily="34" charset="0"/>
              </a:rPr>
              <a:t>Non- / less- toxic alternatives</a:t>
            </a:r>
          </a:p>
        </p:txBody>
      </p:sp>
    </p:spTree>
    <p:extLst>
      <p:ext uri="{BB962C8B-B14F-4D97-AF65-F5344CB8AC3E}">
        <p14:creationId xmlns:p14="http://schemas.microsoft.com/office/powerpoint/2010/main" val="20556703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B7395-E62E-330C-B0FF-1C23F7696DC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88AFBB2-4062-A879-75C7-79A965EA1654}"/>
              </a:ext>
            </a:extLst>
          </p:cNvPr>
          <p:cNvSpPr>
            <a:spLocks noGrp="1"/>
          </p:cNvSpPr>
          <p:nvPr>
            <p:ph type="title"/>
          </p:nvPr>
        </p:nvSpPr>
        <p:spPr>
          <a:xfrm>
            <a:off x="304800" y="169267"/>
            <a:ext cx="6248400" cy="857250"/>
          </a:xfrm>
        </p:spPr>
        <p:txBody>
          <a:bodyPr/>
          <a:lstStyle/>
          <a:p>
            <a:pPr algn="ctr"/>
            <a:r>
              <a:rPr lang="en-US" sz="2800" dirty="0"/>
              <a:t>ELIMINATION</a:t>
            </a:r>
            <a:br>
              <a:rPr lang="en-US" sz="2800" dirty="0"/>
            </a:br>
            <a:r>
              <a:rPr lang="en-US" sz="1100" dirty="0"/>
              <a:t>*Most effective</a:t>
            </a:r>
            <a:endParaRPr lang="en-US" sz="2800" dirty="0"/>
          </a:p>
        </p:txBody>
      </p:sp>
      <p:pic>
        <p:nvPicPr>
          <p:cNvPr id="7172" name="Picture 4" descr="EKKO EK30SLP Liquid Propane Forklift ...">
            <a:extLst>
              <a:ext uri="{FF2B5EF4-FFF2-40B4-BE49-F238E27FC236}">
                <a16:creationId xmlns:a16="http://schemas.microsoft.com/office/drawing/2014/main" id="{01E1741D-370D-2F89-7244-50F351E9C0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26342"/>
            <a:ext cx="2457451" cy="2472334"/>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Electric Forklift | Electric Forklift ...">
            <a:extLst>
              <a:ext uri="{FF2B5EF4-FFF2-40B4-BE49-F238E27FC236}">
                <a16:creationId xmlns:a16="http://schemas.microsoft.com/office/drawing/2014/main" id="{29530DA6-7996-5569-6516-20764522A3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0408" y="1433710"/>
            <a:ext cx="3108192" cy="199112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A98F0153-B508-2A1C-5376-A95FBADA59EC}"/>
              </a:ext>
            </a:extLst>
          </p:cNvPr>
          <p:cNvSpPr txBox="1"/>
          <p:nvPr/>
        </p:nvSpPr>
        <p:spPr>
          <a:xfrm>
            <a:off x="1219200" y="3663375"/>
            <a:ext cx="4419600" cy="584775"/>
          </a:xfrm>
          <a:prstGeom prst="rect">
            <a:avLst/>
          </a:prstGeom>
          <a:solidFill>
            <a:srgbClr val="FFFF00"/>
          </a:solidFill>
        </p:spPr>
        <p:txBody>
          <a:bodyPr wrap="square" rtlCol="0">
            <a:spAutoFit/>
          </a:bodyPr>
          <a:lstStyle/>
          <a:p>
            <a:pPr algn="ctr"/>
            <a:r>
              <a:rPr lang="en-US" sz="1600" dirty="0">
                <a:solidFill>
                  <a:srgbClr val="FF0000"/>
                </a:solidFill>
                <a:latin typeface="Open Sans" panose="020B0606030504020204" pitchFamily="34" charset="0"/>
                <a:ea typeface="Open Sans" panose="020B0606030504020204" pitchFamily="34" charset="0"/>
                <a:cs typeface="Open Sans" panose="020B0606030504020204" pitchFamily="34" charset="0"/>
              </a:rPr>
              <a:t>Eliminate CO hazard by replacing propane fueled forklift with electric forklift</a:t>
            </a:r>
          </a:p>
        </p:txBody>
      </p:sp>
    </p:spTree>
    <p:extLst>
      <p:ext uri="{BB962C8B-B14F-4D97-AF65-F5344CB8AC3E}">
        <p14:creationId xmlns:p14="http://schemas.microsoft.com/office/powerpoint/2010/main" val="30366940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93067"/>
            <a:ext cx="6248400" cy="857250"/>
          </a:xfrm>
        </p:spPr>
        <p:txBody>
          <a:bodyPr/>
          <a:lstStyle/>
          <a:p>
            <a:pPr algn="ctr"/>
            <a:r>
              <a:rPr lang="en-US" sz="2800" dirty="0"/>
              <a:t>SUBSTITUTION</a:t>
            </a:r>
          </a:p>
        </p:txBody>
      </p:sp>
      <p:pic>
        <p:nvPicPr>
          <p:cNvPr id="4098" name="Picture 2" descr="Safety and health in the use of chemicals at work">
            <a:extLst>
              <a:ext uri="{FF2B5EF4-FFF2-40B4-BE49-F238E27FC236}">
                <a16:creationId xmlns:a16="http://schemas.microsoft.com/office/drawing/2014/main" id="{9D34952D-3098-AD51-655A-84EBD26E79C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410"/>
          <a:stretch/>
        </p:blipFill>
        <p:spPr bwMode="auto">
          <a:xfrm>
            <a:off x="434855" y="1276350"/>
            <a:ext cx="5988289" cy="2781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59158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88900"/>
            <a:ext cx="6248400" cy="857250"/>
          </a:xfrm>
        </p:spPr>
        <p:txBody>
          <a:bodyPr/>
          <a:lstStyle/>
          <a:p>
            <a:pPr algn="ctr"/>
            <a:r>
              <a:rPr lang="en-US" sz="2800" dirty="0"/>
              <a:t>ENGINEERING CONTROLS</a:t>
            </a:r>
          </a:p>
        </p:txBody>
      </p:sp>
      <p:pic>
        <p:nvPicPr>
          <p:cNvPr id="5122" name="Picture 2" descr="Hazard and Risk - Hierarchy of Controls">
            <a:extLst>
              <a:ext uri="{FF2B5EF4-FFF2-40B4-BE49-F238E27FC236}">
                <a16:creationId xmlns:a16="http://schemas.microsoft.com/office/drawing/2014/main" id="{339E8523-9458-66B2-72C6-4F12DF2A25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034737"/>
            <a:ext cx="1828800" cy="249555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Machine Guards">
            <a:extLst>
              <a:ext uri="{FF2B5EF4-FFF2-40B4-BE49-F238E27FC236}">
                <a16:creationId xmlns:a16="http://schemas.microsoft.com/office/drawing/2014/main" id="{D4565016-0D89-B7F1-B061-538346F633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206" t="3888" r="5518" b="7421"/>
          <a:stretch/>
        </p:blipFill>
        <p:spPr bwMode="auto">
          <a:xfrm>
            <a:off x="2236442" y="2012074"/>
            <a:ext cx="2591491" cy="2540876"/>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Hypodermic Needle-Pro™ EDGE™ Safety ...">
            <a:extLst>
              <a:ext uri="{FF2B5EF4-FFF2-40B4-BE49-F238E27FC236}">
                <a16:creationId xmlns:a16="http://schemas.microsoft.com/office/drawing/2014/main" id="{A99A6352-BF99-C4A1-103F-100C094F4C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0775" y="2471300"/>
            <a:ext cx="1622425" cy="1622425"/>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4">
            <a:extLst>
              <a:ext uri="{FF2B5EF4-FFF2-40B4-BE49-F238E27FC236}">
                <a16:creationId xmlns:a16="http://schemas.microsoft.com/office/drawing/2014/main" id="{DA03D470-D80B-0422-BDD0-F6A52FA8DC70}"/>
              </a:ext>
            </a:extLst>
          </p:cNvPr>
          <p:cNvSpPr>
            <a:spLocks noGrp="1"/>
          </p:cNvSpPr>
          <p:nvPr>
            <p:ph idx="1"/>
          </p:nvPr>
        </p:nvSpPr>
        <p:spPr>
          <a:xfrm>
            <a:off x="304800" y="895351"/>
            <a:ext cx="6248400" cy="3718849"/>
          </a:xfrm>
        </p:spPr>
        <p:txBody>
          <a:bodyPr/>
          <a:lstStyle/>
          <a:p>
            <a:pPr eaLnBrk="1" hangingPunct="1"/>
            <a:r>
              <a:rPr lang="en-US" altLang="en-US" dirty="0"/>
              <a:t>Ventilation – Local Exhaust Ventilation (LEV) </a:t>
            </a:r>
          </a:p>
          <a:p>
            <a:pPr eaLnBrk="1" hangingPunct="1"/>
            <a:r>
              <a:rPr lang="en-US" altLang="en-US" dirty="0"/>
              <a:t>Enclosure / guarding</a:t>
            </a:r>
          </a:p>
          <a:p>
            <a:pPr eaLnBrk="1" hangingPunct="1"/>
            <a:r>
              <a:rPr lang="en-US" altLang="en-US" dirty="0"/>
              <a:t>Safer needles – retractable needles, one hand recap needles</a:t>
            </a:r>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3489830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88900"/>
            <a:ext cx="6248400" cy="857250"/>
          </a:xfrm>
        </p:spPr>
        <p:txBody>
          <a:bodyPr/>
          <a:lstStyle/>
          <a:p>
            <a:pPr algn="ctr"/>
            <a:r>
              <a:rPr lang="en-US" sz="2800" dirty="0"/>
              <a:t>ADMINISTRATIVE CONTROLS </a:t>
            </a:r>
          </a:p>
        </p:txBody>
      </p:sp>
      <p:sp>
        <p:nvSpPr>
          <p:cNvPr id="5" name="Content Placeholder 4"/>
          <p:cNvSpPr>
            <a:spLocks noGrp="1"/>
          </p:cNvSpPr>
          <p:nvPr>
            <p:ph idx="1"/>
          </p:nvPr>
        </p:nvSpPr>
        <p:spPr>
          <a:xfrm>
            <a:off x="304800" y="895351"/>
            <a:ext cx="6248400" cy="3718849"/>
          </a:xfrm>
        </p:spPr>
        <p:txBody>
          <a:bodyPr/>
          <a:lstStyle/>
          <a:p>
            <a:pPr eaLnBrk="1" hangingPunct="1"/>
            <a:r>
              <a:rPr lang="en-US" altLang="en-US" dirty="0"/>
              <a:t>Job rotation (if permitted)</a:t>
            </a:r>
          </a:p>
          <a:p>
            <a:pPr eaLnBrk="1" hangingPunct="1"/>
            <a:r>
              <a:rPr lang="en-US" altLang="en-US" dirty="0"/>
              <a:t>Training</a:t>
            </a:r>
          </a:p>
          <a:p>
            <a:pPr eaLnBrk="1" hangingPunct="1"/>
            <a:r>
              <a:rPr lang="en-US" altLang="en-US" dirty="0"/>
              <a:t>Signs</a:t>
            </a:r>
          </a:p>
          <a:p>
            <a:pPr eaLnBrk="1" hangingPunct="1"/>
            <a:r>
              <a:rPr lang="en-US" altLang="en-US" dirty="0"/>
              <a:t>Policies &amp; Procedures</a:t>
            </a:r>
          </a:p>
          <a:p>
            <a:pPr eaLnBrk="1" hangingPunct="1"/>
            <a:r>
              <a:rPr lang="en-US" altLang="en-US" dirty="0"/>
              <a:t>Scope of Practice (SOP)</a:t>
            </a:r>
          </a:p>
          <a:p>
            <a:pPr eaLnBrk="1" hangingPunct="1"/>
            <a:endParaRPr lang="en-US" altLang="en-US" dirty="0"/>
          </a:p>
        </p:txBody>
      </p:sp>
      <p:pic>
        <p:nvPicPr>
          <p:cNvPr id="6148" name="Picture 4" descr="Standard Operating Procedure (SOP ...">
            <a:extLst>
              <a:ext uri="{FF2B5EF4-FFF2-40B4-BE49-F238E27FC236}">
                <a16:creationId xmlns:a16="http://schemas.microsoft.com/office/drawing/2014/main" id="{DAF66C02-2939-8851-AA9C-4CF4122264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9516" y="1819275"/>
            <a:ext cx="1808856" cy="1203711"/>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Procedures Important in Business ...">
            <a:extLst>
              <a:ext uri="{FF2B5EF4-FFF2-40B4-BE49-F238E27FC236}">
                <a16:creationId xmlns:a16="http://schemas.microsoft.com/office/drawing/2014/main" id="{0C3EEB64-8F99-5071-8D9D-F77B5536CD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6944" y="876691"/>
            <a:ext cx="1600200" cy="942584"/>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Why standardized safety signage is the ...">
            <a:extLst>
              <a:ext uri="{FF2B5EF4-FFF2-40B4-BE49-F238E27FC236}">
                <a16:creationId xmlns:a16="http://schemas.microsoft.com/office/drawing/2014/main" id="{3DBB27E1-E87A-AAA9-16FA-EB8D57DD65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9472" y="3085023"/>
            <a:ext cx="2255144" cy="1353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0217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71664"/>
            <a:ext cx="6248400" cy="857250"/>
          </a:xfrm>
        </p:spPr>
        <p:txBody>
          <a:bodyPr/>
          <a:lstStyle/>
          <a:p>
            <a:pPr algn="ctr"/>
            <a:r>
              <a:rPr lang="en-US" sz="2800" dirty="0"/>
              <a:t>OBJECTIVES</a:t>
            </a:r>
            <a:endParaRPr lang="en-US" dirty="0"/>
          </a:p>
        </p:txBody>
      </p:sp>
      <p:sp>
        <p:nvSpPr>
          <p:cNvPr id="4" name="Content Placeholder 3"/>
          <p:cNvSpPr>
            <a:spLocks noGrp="1"/>
          </p:cNvSpPr>
          <p:nvPr>
            <p:ph idx="1"/>
          </p:nvPr>
        </p:nvSpPr>
        <p:spPr>
          <a:xfrm>
            <a:off x="304800" y="1047751"/>
            <a:ext cx="6248400" cy="3124199"/>
          </a:xfrm>
        </p:spPr>
        <p:txBody>
          <a:bodyPr>
            <a:normAutofit/>
          </a:bodyPr>
          <a:lstStyle/>
          <a:p>
            <a:r>
              <a:rPr lang="en-US" sz="1600" dirty="0"/>
              <a:t>An overview of industrial hygiene and hazards addressed</a:t>
            </a:r>
          </a:p>
          <a:p>
            <a:r>
              <a:rPr lang="en-US" sz="1600" dirty="0"/>
              <a:t>Recognize some common workplace health hazards </a:t>
            </a:r>
          </a:p>
          <a:p>
            <a:r>
              <a:rPr lang="en-US" sz="1600" dirty="0"/>
              <a:t>Methods of hazard assessment and control </a:t>
            </a:r>
          </a:p>
          <a:p>
            <a:r>
              <a:rPr lang="en-US" sz="1600" dirty="0"/>
              <a:t>Application of industrial hygiene to TOSHA standards</a:t>
            </a:r>
          </a:p>
        </p:txBody>
      </p:sp>
    </p:spTree>
    <p:extLst>
      <p:ext uri="{BB962C8B-B14F-4D97-AF65-F5344CB8AC3E}">
        <p14:creationId xmlns:p14="http://schemas.microsoft.com/office/powerpoint/2010/main" val="20821837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BFE3A-3ED1-7B50-9334-B7AA25371D9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BC70283-8A02-71E5-BA2A-2A2B3DF6A701}"/>
              </a:ext>
            </a:extLst>
          </p:cNvPr>
          <p:cNvSpPr>
            <a:spLocks noGrp="1"/>
          </p:cNvSpPr>
          <p:nvPr>
            <p:ph type="title"/>
          </p:nvPr>
        </p:nvSpPr>
        <p:spPr>
          <a:xfrm>
            <a:off x="0" y="177800"/>
            <a:ext cx="6858000" cy="857250"/>
          </a:xfrm>
        </p:spPr>
        <p:txBody>
          <a:bodyPr/>
          <a:lstStyle/>
          <a:p>
            <a:pPr algn="ctr"/>
            <a:r>
              <a:rPr lang="en-US" sz="2800" dirty="0"/>
              <a:t>PERSONAL PROTECTIVE EQUIPMENT</a:t>
            </a:r>
            <a:br>
              <a:rPr lang="en-US" sz="2800" dirty="0"/>
            </a:br>
            <a:r>
              <a:rPr lang="en-US" sz="1100" dirty="0"/>
              <a:t>*Least effective</a:t>
            </a:r>
            <a:endParaRPr lang="en-US" sz="2800" dirty="0"/>
          </a:p>
        </p:txBody>
      </p:sp>
      <p:pic>
        <p:nvPicPr>
          <p:cNvPr id="8196" name="Picture 4" descr="smart sensor technology ...">
            <a:extLst>
              <a:ext uri="{FF2B5EF4-FFF2-40B4-BE49-F238E27FC236}">
                <a16:creationId xmlns:a16="http://schemas.microsoft.com/office/drawing/2014/main" id="{58DC5DDC-5278-E148-E3EB-37FF0EE2AC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672" y="1123950"/>
            <a:ext cx="5498592" cy="335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08218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88900"/>
            <a:ext cx="6248400" cy="857250"/>
          </a:xfrm>
        </p:spPr>
        <p:txBody>
          <a:bodyPr/>
          <a:lstStyle/>
          <a:p>
            <a:pPr algn="ctr"/>
            <a:r>
              <a:rPr lang="en-US" sz="2800" dirty="0"/>
              <a:t>PPE- THE LAST LINE OF DEFENSE </a:t>
            </a:r>
          </a:p>
        </p:txBody>
      </p:sp>
      <p:sp>
        <p:nvSpPr>
          <p:cNvPr id="5" name="Content Placeholder 4"/>
          <p:cNvSpPr>
            <a:spLocks noGrp="1"/>
          </p:cNvSpPr>
          <p:nvPr>
            <p:ph idx="1"/>
          </p:nvPr>
        </p:nvSpPr>
        <p:spPr>
          <a:xfrm>
            <a:off x="304800" y="895351"/>
            <a:ext cx="6248400" cy="1981199"/>
          </a:xfrm>
        </p:spPr>
        <p:txBody>
          <a:bodyPr>
            <a:normAutofit/>
          </a:bodyPr>
          <a:lstStyle/>
          <a:p>
            <a:pPr algn="l"/>
            <a:r>
              <a:rPr lang="en-US" sz="1400" dirty="0">
                <a:latin typeface="Verdana" panose="020B0604030504040204" pitchFamily="34" charset="0"/>
              </a:rPr>
              <a:t>TDLWD Rule 0800-01-01-.07(2)(b)1:Employees were exposed to an airborne concentration of PNOR-respirable dust listed in Table Z-1-A in excess of 5 mg/m³ as an 8-hour Time Weighted Average concentration.</a:t>
            </a:r>
          </a:p>
          <a:p>
            <a:pPr algn="l"/>
            <a:r>
              <a:rPr lang="en-US" sz="1400" dirty="0">
                <a:latin typeface="Verdana" panose="020B0604030504040204" pitchFamily="34" charset="0"/>
              </a:rPr>
              <a:t>TDLWD Rule 0800-01-01-.07(2)(d): Feasible administrative or engineering controls were not determined and implemented to achieve compliance with the limits prescribed in 0800-01-01-.07(2)(b) and (c).</a:t>
            </a:r>
            <a:endParaRPr lang="en-US" altLang="en-US" sz="1200" dirty="0"/>
          </a:p>
        </p:txBody>
      </p:sp>
      <p:pic>
        <p:nvPicPr>
          <p:cNvPr id="2" name="Picture 1">
            <a:extLst>
              <a:ext uri="{FF2B5EF4-FFF2-40B4-BE49-F238E27FC236}">
                <a16:creationId xmlns:a16="http://schemas.microsoft.com/office/drawing/2014/main" id="{26099C27-0DF1-945B-B7DC-55EF01B73308}"/>
              </a:ext>
            </a:extLst>
          </p:cNvPr>
          <p:cNvPicPr>
            <a:picLocks noChangeAspect="1"/>
          </p:cNvPicPr>
          <p:nvPr/>
        </p:nvPicPr>
        <p:blipFill>
          <a:blip r:embed="rId2"/>
          <a:stretch>
            <a:fillRect/>
          </a:stretch>
        </p:blipFill>
        <p:spPr>
          <a:xfrm>
            <a:off x="2743200" y="2952751"/>
            <a:ext cx="1600200" cy="1583927"/>
          </a:xfrm>
          <a:prstGeom prst="rect">
            <a:avLst/>
          </a:prstGeom>
        </p:spPr>
      </p:pic>
    </p:spTree>
    <p:extLst>
      <p:ext uri="{BB962C8B-B14F-4D97-AF65-F5344CB8AC3E}">
        <p14:creationId xmlns:p14="http://schemas.microsoft.com/office/powerpoint/2010/main" val="13924171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42900" y="88900"/>
            <a:ext cx="6172200" cy="857250"/>
          </a:xfrm>
        </p:spPr>
        <p:txBody>
          <a:bodyPr/>
          <a:lstStyle/>
          <a:p>
            <a:pPr algn="ctr"/>
            <a:r>
              <a:rPr lang="en-US" sz="2800" dirty="0"/>
              <a:t>TRAINING IS CRITICAL </a:t>
            </a:r>
          </a:p>
        </p:txBody>
      </p:sp>
      <p:pic>
        <p:nvPicPr>
          <p:cNvPr id="2" name="Picture 7" descr="MVC-001S">
            <a:extLst>
              <a:ext uri="{FF2B5EF4-FFF2-40B4-BE49-F238E27FC236}">
                <a16:creationId xmlns:a16="http://schemas.microsoft.com/office/drawing/2014/main" id="{55874834-04A0-6EDE-5270-8593DFD528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702" t="1802" r="4054"/>
          <a:stretch>
            <a:fillRect/>
          </a:stretch>
        </p:blipFill>
        <p:spPr>
          <a:xfrm>
            <a:off x="673100" y="1200150"/>
            <a:ext cx="5524500" cy="3203034"/>
          </a:xfrm>
          <a:prstGeom prst="rect">
            <a:avLst/>
          </a:prstGeom>
          <a:noFill/>
        </p:spPr>
      </p:pic>
      <p:sp>
        <p:nvSpPr>
          <p:cNvPr id="3" name="Thought Bubble: Cloud 2">
            <a:extLst>
              <a:ext uri="{FF2B5EF4-FFF2-40B4-BE49-F238E27FC236}">
                <a16:creationId xmlns:a16="http://schemas.microsoft.com/office/drawing/2014/main" id="{7E390560-9AC4-C106-26D7-962A12141835}"/>
              </a:ext>
            </a:extLst>
          </p:cNvPr>
          <p:cNvSpPr/>
          <p:nvPr/>
        </p:nvSpPr>
        <p:spPr>
          <a:xfrm>
            <a:off x="4800600" y="635000"/>
            <a:ext cx="1981200" cy="1130300"/>
          </a:xfrm>
          <a:prstGeom prst="cloudCallout">
            <a:avLst>
              <a:gd name="adj1" fmla="val -49679"/>
              <a:gd name="adj2" fmla="val 73736"/>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ct val="20000"/>
              </a:spcBef>
              <a:spcAft>
                <a:spcPts val="0"/>
              </a:spcAft>
              <a:buClr>
                <a:srgbClr val="E71B1B"/>
              </a:buClr>
              <a:buSzTx/>
              <a:buFont typeface="Arial" panose="020B0604020202020204" pitchFamily="34" charset="0"/>
              <a:buNone/>
              <a:tabLst/>
              <a:defRPr/>
            </a:pPr>
            <a:r>
              <a:rPr kumimoji="0" lang="en-US" altLang="en-US" sz="1200" b="0" i="0" u="none" strike="noStrike" kern="1200" cap="none" spc="0" normalizeH="0" baseline="0" noProof="0" dirty="0">
                <a:ln>
                  <a:noFill/>
                </a:ln>
                <a:solidFill>
                  <a:prstClr val="black"/>
                </a:solidFill>
                <a:effectLst/>
                <a:uLnTx/>
                <a:uFillTx/>
                <a:latin typeface="Open Sans"/>
                <a:ea typeface="+mn-ea"/>
                <a:cs typeface="Open Sans"/>
              </a:rPr>
              <a:t>Do you think I was  properly trained to wear this respirator?</a:t>
            </a:r>
          </a:p>
        </p:txBody>
      </p:sp>
    </p:spTree>
    <p:extLst>
      <p:ext uri="{BB962C8B-B14F-4D97-AF65-F5344CB8AC3E}">
        <p14:creationId xmlns:p14="http://schemas.microsoft.com/office/powerpoint/2010/main" val="38689922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EE0F60-C9FE-ABC8-9DEC-63426F5B7F44}"/>
              </a:ext>
            </a:extLst>
          </p:cNvPr>
          <p:cNvPicPr>
            <a:picLocks noChangeAspect="1"/>
          </p:cNvPicPr>
          <p:nvPr/>
        </p:nvPicPr>
        <p:blipFill>
          <a:blip r:embed="rId2"/>
          <a:stretch>
            <a:fillRect/>
          </a:stretch>
        </p:blipFill>
        <p:spPr>
          <a:xfrm>
            <a:off x="304800" y="1200150"/>
            <a:ext cx="3611266" cy="3200400"/>
          </a:xfrm>
          <a:prstGeom prst="rect">
            <a:avLst/>
          </a:prstGeom>
        </p:spPr>
      </p:pic>
      <p:pic>
        <p:nvPicPr>
          <p:cNvPr id="8" name="Picture 7">
            <a:extLst>
              <a:ext uri="{FF2B5EF4-FFF2-40B4-BE49-F238E27FC236}">
                <a16:creationId xmlns:a16="http://schemas.microsoft.com/office/drawing/2014/main" id="{22C2F837-FFC2-7AA1-082E-548F1A09586B}"/>
              </a:ext>
            </a:extLst>
          </p:cNvPr>
          <p:cNvPicPr>
            <a:picLocks noChangeAspect="1"/>
          </p:cNvPicPr>
          <p:nvPr/>
        </p:nvPicPr>
        <p:blipFill>
          <a:blip r:embed="rId3"/>
          <a:stretch>
            <a:fillRect/>
          </a:stretch>
        </p:blipFill>
        <p:spPr>
          <a:xfrm>
            <a:off x="4216398" y="918642"/>
            <a:ext cx="2336802" cy="2040772"/>
          </a:xfrm>
          <a:prstGeom prst="rect">
            <a:avLst/>
          </a:prstGeom>
        </p:spPr>
      </p:pic>
      <p:sp>
        <p:nvSpPr>
          <p:cNvPr id="7" name="Title 3">
            <a:extLst>
              <a:ext uri="{FF2B5EF4-FFF2-40B4-BE49-F238E27FC236}">
                <a16:creationId xmlns:a16="http://schemas.microsoft.com/office/drawing/2014/main" id="{141DFD1A-0394-B399-1544-19568213FD75}"/>
              </a:ext>
            </a:extLst>
          </p:cNvPr>
          <p:cNvSpPr txBox="1">
            <a:spLocks/>
          </p:cNvSpPr>
          <p:nvPr/>
        </p:nvSpPr>
        <p:spPr>
          <a:xfrm>
            <a:off x="342900" y="88900"/>
            <a:ext cx="6172200" cy="857250"/>
          </a:xfrm>
          <a:prstGeom prst="rect">
            <a:avLst/>
          </a:prstGeom>
        </p:spPr>
        <p:txBody>
          <a:bodyPr vert="horz" lIns="91440" tIns="45720" rIns="91440" bIns="45720" rtlCol="0" anchor="ctr">
            <a:noAutofit/>
          </a:bodyPr>
          <a:lstStyle>
            <a:lvl1pPr algn="l" defTabSz="685800" rtl="0" eaLnBrk="1" latinLnBrk="0" hangingPunct="1">
              <a:spcBef>
                <a:spcPct val="0"/>
              </a:spcBef>
              <a:buNone/>
              <a:defRPr sz="2475" b="1" i="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lgn="ctr"/>
            <a:r>
              <a:rPr lang="en-US" sz="2800"/>
              <a:t>TRAINING IS CRITICAL </a:t>
            </a:r>
            <a:endParaRPr lang="en-US" sz="2800" dirty="0"/>
          </a:p>
        </p:txBody>
      </p:sp>
      <p:sp>
        <p:nvSpPr>
          <p:cNvPr id="11" name="Oval 10">
            <a:extLst>
              <a:ext uri="{FF2B5EF4-FFF2-40B4-BE49-F238E27FC236}">
                <a16:creationId xmlns:a16="http://schemas.microsoft.com/office/drawing/2014/main" id="{19C06669-738E-703A-7022-9D261F93E767}"/>
              </a:ext>
            </a:extLst>
          </p:cNvPr>
          <p:cNvSpPr/>
          <p:nvPr/>
        </p:nvSpPr>
        <p:spPr>
          <a:xfrm>
            <a:off x="990600" y="946150"/>
            <a:ext cx="1447800" cy="1244600"/>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67C0FAA7-A37C-048F-F49D-CAD1CA19CAD2}"/>
              </a:ext>
            </a:extLst>
          </p:cNvPr>
          <p:cNvCxnSpPr>
            <a:cxnSpLocks/>
            <a:stCxn id="11" idx="6"/>
          </p:cNvCxnSpPr>
          <p:nvPr/>
        </p:nvCxnSpPr>
        <p:spPr>
          <a:xfrm>
            <a:off x="2438400" y="1568450"/>
            <a:ext cx="175260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hought Bubble: Cloud 14">
            <a:extLst>
              <a:ext uri="{FF2B5EF4-FFF2-40B4-BE49-F238E27FC236}">
                <a16:creationId xmlns:a16="http://schemas.microsoft.com/office/drawing/2014/main" id="{0205C19B-246C-AC37-56ED-B4900D1FCE58}"/>
              </a:ext>
            </a:extLst>
          </p:cNvPr>
          <p:cNvSpPr/>
          <p:nvPr/>
        </p:nvSpPr>
        <p:spPr>
          <a:xfrm>
            <a:off x="4572000" y="2800350"/>
            <a:ext cx="2112664" cy="1424508"/>
          </a:xfrm>
          <a:prstGeom prst="cloudCallout">
            <a:avLst>
              <a:gd name="adj1" fmla="val -17064"/>
              <a:gd name="adj2" fmla="val -78609"/>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ct val="20000"/>
              </a:spcBef>
              <a:spcAft>
                <a:spcPts val="0"/>
              </a:spcAft>
              <a:buClr>
                <a:srgbClr val="E71B1B"/>
              </a:buClr>
              <a:buSzTx/>
              <a:buFont typeface="Arial" panose="020B0604020202020204" pitchFamily="34" charset="0"/>
              <a:buNone/>
              <a:tabLst/>
              <a:defRPr/>
            </a:pPr>
            <a:r>
              <a:rPr kumimoji="0" lang="en-US" altLang="en-US" sz="1200" b="0" i="0" u="none" strike="noStrike" kern="1200" cap="none" spc="0" normalizeH="0" baseline="0" noProof="0" dirty="0">
                <a:ln>
                  <a:noFill/>
                </a:ln>
                <a:solidFill>
                  <a:prstClr val="black"/>
                </a:solidFill>
                <a:effectLst/>
                <a:uLnTx/>
                <a:uFillTx/>
                <a:latin typeface="Open Sans"/>
                <a:ea typeface="+mn-ea"/>
                <a:cs typeface="Open Sans"/>
              </a:rPr>
              <a:t>Do you think I was  properly trained to wear this respirator?</a:t>
            </a:r>
          </a:p>
        </p:txBody>
      </p:sp>
    </p:spTree>
    <p:extLst>
      <p:ext uri="{BB962C8B-B14F-4D97-AF65-F5344CB8AC3E}">
        <p14:creationId xmlns:p14="http://schemas.microsoft.com/office/powerpoint/2010/main" val="26498298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1907D-121D-7429-892E-1AD8C4E2E07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9406878-6E98-9B84-ABCE-7E6966972694}"/>
              </a:ext>
            </a:extLst>
          </p:cNvPr>
          <p:cNvSpPr>
            <a:spLocks noGrp="1"/>
          </p:cNvSpPr>
          <p:nvPr>
            <p:ph type="title"/>
          </p:nvPr>
        </p:nvSpPr>
        <p:spPr>
          <a:xfrm>
            <a:off x="304800" y="2143125"/>
            <a:ext cx="6248400" cy="857250"/>
          </a:xfrm>
        </p:spPr>
        <p:txBody>
          <a:bodyPr/>
          <a:lstStyle/>
          <a:p>
            <a:pPr algn="ctr"/>
            <a:r>
              <a:rPr lang="en-US" sz="2800" dirty="0"/>
              <a:t>TOSHA STANDARDS</a:t>
            </a:r>
            <a:endParaRPr lang="en-US" dirty="0"/>
          </a:p>
        </p:txBody>
      </p:sp>
      <p:pic>
        <p:nvPicPr>
          <p:cNvPr id="10242" name="Picture 2" descr="Clip Art: Flags: Tennessee B&amp;W I ...">
            <a:extLst>
              <a:ext uri="{FF2B5EF4-FFF2-40B4-BE49-F238E27FC236}">
                <a16:creationId xmlns:a16="http://schemas.microsoft.com/office/drawing/2014/main" id="{8DA47B74-B2EF-F8AA-C001-7B42E09FB06F}"/>
              </a:ext>
            </a:extLst>
          </p:cNvPr>
          <p:cNvPicPr>
            <a:picLocks noChangeAspect="1" noChangeArrowheads="1"/>
          </p:cNvPicPr>
          <p:nvPr/>
        </p:nvPicPr>
        <p:blipFill rotWithShape="1">
          <a:blip r:embed="rId2">
            <a:alphaModFix amt="15000"/>
            <a:extLst>
              <a:ext uri="{28A0092B-C50C-407E-A947-70E740481C1C}">
                <a14:useLocalDpi xmlns:a14="http://schemas.microsoft.com/office/drawing/2010/main" val="0"/>
              </a:ext>
            </a:extLst>
          </a:blip>
          <a:srcRect l="1185" t="14222" r="6371" b="4000"/>
          <a:stretch/>
        </p:blipFill>
        <p:spPr bwMode="auto">
          <a:xfrm>
            <a:off x="914400" y="414704"/>
            <a:ext cx="4876801" cy="4314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93813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88900"/>
            <a:ext cx="6858000" cy="857250"/>
          </a:xfrm>
        </p:spPr>
        <p:txBody>
          <a:bodyPr/>
          <a:lstStyle/>
          <a:p>
            <a:pPr algn="ctr"/>
            <a:r>
              <a:rPr lang="en-US" sz="2800" dirty="0"/>
              <a:t>HEALTH COMPLIANCE VIOLATIONS </a:t>
            </a:r>
          </a:p>
        </p:txBody>
      </p:sp>
      <p:sp>
        <p:nvSpPr>
          <p:cNvPr id="2" name="Content Placeholder 4">
            <a:extLst>
              <a:ext uri="{FF2B5EF4-FFF2-40B4-BE49-F238E27FC236}">
                <a16:creationId xmlns:a16="http://schemas.microsoft.com/office/drawing/2014/main" id="{FF45A631-0957-EA1B-8203-4D4AAFB5F065}"/>
              </a:ext>
            </a:extLst>
          </p:cNvPr>
          <p:cNvSpPr>
            <a:spLocks noGrp="1"/>
          </p:cNvSpPr>
          <p:nvPr>
            <p:ph idx="1"/>
          </p:nvPr>
        </p:nvSpPr>
        <p:spPr>
          <a:xfrm>
            <a:off x="304800" y="1060451"/>
            <a:ext cx="6248400" cy="3718849"/>
          </a:xfrm>
        </p:spPr>
        <p:txBody>
          <a:bodyPr>
            <a:normAutofit/>
          </a:bodyPr>
          <a:lstStyle/>
          <a:p>
            <a:r>
              <a:rPr lang="en-US" sz="1600" dirty="0"/>
              <a:t>Between 2020-2025</a:t>
            </a:r>
          </a:p>
          <a:p>
            <a:pPr lvl="1"/>
            <a:r>
              <a:rPr lang="en-US" sz="1600" dirty="0"/>
              <a:t>6,313 violations identified </a:t>
            </a:r>
          </a:p>
          <a:p>
            <a:pPr lvl="1"/>
            <a:r>
              <a:rPr lang="en-US" sz="1600" dirty="0"/>
              <a:t>$3,790,875  in penalties </a:t>
            </a:r>
          </a:p>
          <a:p>
            <a:pPr lvl="1"/>
            <a:endParaRPr lang="en-US" sz="1600" dirty="0"/>
          </a:p>
          <a:p>
            <a:r>
              <a:rPr lang="en-US" sz="1600" dirty="0"/>
              <a:t>General topics addressed</a:t>
            </a:r>
          </a:p>
          <a:p>
            <a:pPr lvl="1"/>
            <a:r>
              <a:rPr lang="en-US" sz="1600" dirty="0"/>
              <a:t>Hazard evaluation </a:t>
            </a:r>
          </a:p>
          <a:p>
            <a:pPr lvl="1"/>
            <a:r>
              <a:rPr lang="en-US" sz="1600" dirty="0"/>
              <a:t>Engineering controls </a:t>
            </a:r>
          </a:p>
          <a:p>
            <a:pPr lvl="1"/>
            <a:r>
              <a:rPr lang="en-US" sz="1600" dirty="0"/>
              <a:t>Personal protective equipment </a:t>
            </a:r>
          </a:p>
          <a:p>
            <a:pPr lvl="1"/>
            <a:r>
              <a:rPr lang="en-US" sz="1600" dirty="0"/>
              <a:t>Training on hazards </a:t>
            </a:r>
          </a:p>
          <a:p>
            <a:pPr marL="457200" lvl="1" indent="0">
              <a:buNone/>
            </a:pPr>
            <a:r>
              <a:rPr lang="en-US" sz="1600" dirty="0"/>
              <a:t> </a:t>
            </a:r>
          </a:p>
          <a:p>
            <a:pPr lvl="1"/>
            <a:endParaRPr lang="en-US" sz="1600" dirty="0"/>
          </a:p>
        </p:txBody>
      </p:sp>
    </p:spTree>
    <p:extLst>
      <p:ext uri="{BB962C8B-B14F-4D97-AF65-F5344CB8AC3E}">
        <p14:creationId xmlns:p14="http://schemas.microsoft.com/office/powerpoint/2010/main" val="11854208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241300"/>
            <a:ext cx="6248400" cy="857250"/>
          </a:xfrm>
        </p:spPr>
        <p:txBody>
          <a:bodyPr/>
          <a:lstStyle/>
          <a:p>
            <a:pPr algn="ctr"/>
            <a:r>
              <a:rPr lang="en-US" sz="2800" u="sng" dirty="0"/>
              <a:t>TOSHA</a:t>
            </a:r>
            <a:r>
              <a:rPr lang="en-US" sz="2800" dirty="0"/>
              <a:t> Z-1-A</a:t>
            </a:r>
            <a:br>
              <a:rPr lang="en-US" sz="2800" dirty="0">
                <a:sym typeface="Wingdings" panose="05000000000000000000" pitchFamily="2" charset="2"/>
              </a:rPr>
            </a:br>
            <a:r>
              <a:rPr lang="en-US" sz="2000" dirty="0">
                <a:sym typeface="Wingdings" panose="05000000000000000000" pitchFamily="2" charset="2"/>
              </a:rPr>
              <a:t>IMPORTANT TERMS</a:t>
            </a:r>
            <a:endParaRPr lang="en-US" sz="2800" dirty="0"/>
          </a:p>
        </p:txBody>
      </p:sp>
      <p:sp>
        <p:nvSpPr>
          <p:cNvPr id="5" name="Content Placeholder 4"/>
          <p:cNvSpPr>
            <a:spLocks noGrp="1"/>
          </p:cNvSpPr>
          <p:nvPr>
            <p:ph idx="1"/>
          </p:nvPr>
        </p:nvSpPr>
        <p:spPr>
          <a:xfrm>
            <a:off x="304800" y="1088101"/>
            <a:ext cx="4038600" cy="3312449"/>
          </a:xfrm>
        </p:spPr>
        <p:txBody>
          <a:bodyPr>
            <a:normAutofit/>
          </a:bodyPr>
          <a:lstStyle/>
          <a:p>
            <a:pPr eaLnBrk="1" hangingPunct="1">
              <a:lnSpc>
                <a:spcPct val="90000"/>
              </a:lnSpc>
            </a:pPr>
            <a:r>
              <a:rPr lang="en-US" altLang="en-US" sz="1600" b="1" dirty="0"/>
              <a:t>PEL - Permissible Exposure Limit </a:t>
            </a:r>
          </a:p>
          <a:p>
            <a:pPr lvl="1" eaLnBrk="1" hangingPunct="1">
              <a:lnSpc>
                <a:spcPct val="90000"/>
              </a:lnSpc>
            </a:pPr>
            <a:r>
              <a:rPr lang="en-US" altLang="en-US" sz="1600" dirty="0"/>
              <a:t>Eight-hour Time Weighted Average</a:t>
            </a:r>
          </a:p>
          <a:p>
            <a:pPr>
              <a:lnSpc>
                <a:spcPct val="90000"/>
              </a:lnSpc>
            </a:pPr>
            <a:endParaRPr lang="en-US" altLang="en-US" sz="1600" dirty="0"/>
          </a:p>
          <a:p>
            <a:pPr>
              <a:lnSpc>
                <a:spcPct val="90000"/>
              </a:lnSpc>
            </a:pPr>
            <a:r>
              <a:rPr lang="en-US" altLang="en-US" sz="1600" b="1" dirty="0"/>
              <a:t>STEL- Short Term Exposure Limit</a:t>
            </a:r>
          </a:p>
          <a:p>
            <a:pPr lvl="1">
              <a:lnSpc>
                <a:spcPct val="90000"/>
              </a:lnSpc>
            </a:pPr>
            <a:r>
              <a:rPr lang="en-US" altLang="en-US" sz="1600" dirty="0"/>
              <a:t>5 or15 minute time weighted average</a:t>
            </a:r>
          </a:p>
          <a:p>
            <a:pPr>
              <a:lnSpc>
                <a:spcPct val="90000"/>
              </a:lnSpc>
            </a:pPr>
            <a:endParaRPr lang="en-US" altLang="en-US" sz="1600" dirty="0"/>
          </a:p>
          <a:p>
            <a:pPr>
              <a:lnSpc>
                <a:spcPct val="90000"/>
              </a:lnSpc>
            </a:pPr>
            <a:r>
              <a:rPr lang="en-US" altLang="en-US" sz="1600" b="1" dirty="0"/>
              <a:t>Ceiling</a:t>
            </a:r>
          </a:p>
          <a:p>
            <a:pPr lvl="1" eaLnBrk="1" hangingPunct="1">
              <a:lnSpc>
                <a:spcPct val="90000"/>
              </a:lnSpc>
            </a:pPr>
            <a:r>
              <a:rPr lang="en-US" altLang="en-US" sz="1600" dirty="0"/>
              <a:t>Cannot reach or exceed</a:t>
            </a:r>
          </a:p>
          <a:p>
            <a:pPr>
              <a:lnSpc>
                <a:spcPct val="90000"/>
              </a:lnSpc>
            </a:pPr>
            <a:endParaRPr lang="en-US" altLang="en-US" sz="1600" dirty="0"/>
          </a:p>
          <a:p>
            <a:pPr>
              <a:lnSpc>
                <a:spcPct val="90000"/>
              </a:lnSpc>
            </a:pPr>
            <a:r>
              <a:rPr lang="en-US" altLang="en-US" sz="1600" b="1" dirty="0"/>
              <a:t>Skin Designation </a:t>
            </a:r>
          </a:p>
        </p:txBody>
      </p:sp>
      <p:pic>
        <p:nvPicPr>
          <p:cNvPr id="2" name="Picture 1">
            <a:extLst>
              <a:ext uri="{FF2B5EF4-FFF2-40B4-BE49-F238E27FC236}">
                <a16:creationId xmlns:a16="http://schemas.microsoft.com/office/drawing/2014/main" id="{463470B2-B496-5D0C-8F69-478C7F85EA8E}"/>
              </a:ext>
            </a:extLst>
          </p:cNvPr>
          <p:cNvPicPr>
            <a:picLocks noChangeAspect="1"/>
          </p:cNvPicPr>
          <p:nvPr/>
        </p:nvPicPr>
        <p:blipFill>
          <a:blip r:embed="rId2"/>
          <a:stretch>
            <a:fillRect/>
          </a:stretch>
        </p:blipFill>
        <p:spPr>
          <a:xfrm>
            <a:off x="4343400" y="1716750"/>
            <a:ext cx="1924572" cy="1905000"/>
          </a:xfrm>
          <a:prstGeom prst="rect">
            <a:avLst/>
          </a:prstGeom>
        </p:spPr>
      </p:pic>
    </p:spTree>
    <p:extLst>
      <p:ext uri="{BB962C8B-B14F-4D97-AF65-F5344CB8AC3E}">
        <p14:creationId xmlns:p14="http://schemas.microsoft.com/office/powerpoint/2010/main" val="7985712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97C1D-E7F7-62B3-C92D-A96B6F1C43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C56459-4B82-B089-0233-9090919C0D7F}"/>
              </a:ext>
            </a:extLst>
          </p:cNvPr>
          <p:cNvSpPr>
            <a:spLocks noGrp="1"/>
          </p:cNvSpPr>
          <p:nvPr>
            <p:ph type="title"/>
          </p:nvPr>
        </p:nvSpPr>
        <p:spPr>
          <a:xfrm>
            <a:off x="304800" y="232171"/>
            <a:ext cx="6248400" cy="857250"/>
          </a:xfrm>
        </p:spPr>
        <p:txBody>
          <a:bodyPr/>
          <a:lstStyle/>
          <a:p>
            <a:pPr algn="ctr"/>
            <a:r>
              <a:rPr lang="en-US" sz="2800" dirty="0"/>
              <a:t>OSHA </a:t>
            </a:r>
            <a:br>
              <a:rPr lang="en-US" sz="2800" dirty="0"/>
            </a:br>
            <a:r>
              <a:rPr lang="en-US" sz="2000" dirty="0"/>
              <a:t>EXPANDED HEALTH STANDARDS</a:t>
            </a:r>
            <a:endParaRPr lang="en-US" sz="2800" dirty="0"/>
          </a:p>
        </p:txBody>
      </p:sp>
      <p:graphicFrame>
        <p:nvGraphicFramePr>
          <p:cNvPr id="3" name="Table 2">
            <a:extLst>
              <a:ext uri="{FF2B5EF4-FFF2-40B4-BE49-F238E27FC236}">
                <a16:creationId xmlns:a16="http://schemas.microsoft.com/office/drawing/2014/main" id="{2B70CA35-1BA4-A0ED-970D-D5F00048C3C8}"/>
              </a:ext>
            </a:extLst>
          </p:cNvPr>
          <p:cNvGraphicFramePr>
            <a:graphicFrameLocks noGrp="1"/>
          </p:cNvGraphicFramePr>
          <p:nvPr>
            <p:extLst>
              <p:ext uri="{D42A27DB-BD31-4B8C-83A1-F6EECF244321}">
                <p14:modId xmlns:p14="http://schemas.microsoft.com/office/powerpoint/2010/main" val="2217903872"/>
              </p:ext>
            </p:extLst>
          </p:nvPr>
        </p:nvGraphicFramePr>
        <p:xfrm>
          <a:off x="304800" y="1070610"/>
          <a:ext cx="3048000" cy="3364236"/>
        </p:xfrm>
        <a:graphic>
          <a:graphicData uri="http://schemas.openxmlformats.org/drawingml/2006/table">
            <a:tbl>
              <a:tblPr firstRow="1" bandRow="1">
                <a:tableStyleId>{5C22544A-7EE6-4342-B048-85BDC9FD1C3A}</a:tableStyleId>
              </a:tblPr>
              <a:tblGrid>
                <a:gridCol w="1295400">
                  <a:extLst>
                    <a:ext uri="{9D8B030D-6E8A-4147-A177-3AD203B41FA5}">
                      <a16:colId xmlns:a16="http://schemas.microsoft.com/office/drawing/2014/main" val="4042408702"/>
                    </a:ext>
                  </a:extLst>
                </a:gridCol>
                <a:gridCol w="1752600">
                  <a:extLst>
                    <a:ext uri="{9D8B030D-6E8A-4147-A177-3AD203B41FA5}">
                      <a16:colId xmlns:a16="http://schemas.microsoft.com/office/drawing/2014/main" val="1826083722"/>
                    </a:ext>
                  </a:extLst>
                </a:gridCol>
              </a:tblGrid>
              <a:tr h="280353">
                <a:tc>
                  <a:txBody>
                    <a:bodyPr/>
                    <a:lstStyle/>
                    <a:p>
                      <a:pPr algn="ctr"/>
                      <a:r>
                        <a:rPr lang="en-US" sz="1100" b="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1910.1000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100" b="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Air Contaminants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680813366"/>
                  </a:ext>
                </a:extLst>
              </a:tr>
              <a:tr h="280353">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1910.1001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Asbestos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6300397"/>
                  </a:ext>
                </a:extLst>
              </a:tr>
              <a:tr h="280353">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1910.1003-1016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13 Carcinogens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98072060"/>
                  </a:ext>
                </a:extLst>
              </a:tr>
              <a:tr h="280353">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1910.1017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Vinyl Chloride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02523023"/>
                  </a:ext>
                </a:extLst>
              </a:tr>
              <a:tr h="280353">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1910.1018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Inorganic Arsenic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13715176"/>
                  </a:ext>
                </a:extLst>
              </a:tr>
              <a:tr h="280353">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1910.1024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Beryllium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971158"/>
                  </a:ext>
                </a:extLst>
              </a:tr>
              <a:tr h="280353">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1910.1025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Lead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2054387"/>
                  </a:ext>
                </a:extLst>
              </a:tr>
              <a:tr h="280353">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1910.1026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Chromium (IV)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25071043"/>
                  </a:ext>
                </a:extLst>
              </a:tr>
              <a:tr h="280353">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1910.1027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Cadmium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14537474"/>
                  </a:ext>
                </a:extLst>
              </a:tr>
              <a:tr h="280353">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1910.1028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Benzene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46982309"/>
                  </a:ext>
                </a:extLst>
              </a:tr>
              <a:tr h="280353">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1910.1029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Coke Oven Emissions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9319774"/>
                  </a:ext>
                </a:extLst>
              </a:tr>
              <a:tr h="280353">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1910.1030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Bloodborne Pathogens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5837591"/>
                  </a:ext>
                </a:extLst>
              </a:tr>
            </a:tbl>
          </a:graphicData>
        </a:graphic>
      </p:graphicFrame>
      <p:graphicFrame>
        <p:nvGraphicFramePr>
          <p:cNvPr id="4" name="Table 3">
            <a:extLst>
              <a:ext uri="{FF2B5EF4-FFF2-40B4-BE49-F238E27FC236}">
                <a16:creationId xmlns:a16="http://schemas.microsoft.com/office/drawing/2014/main" id="{D83BF9E5-B0D7-B783-DF23-ADBFE557961D}"/>
              </a:ext>
            </a:extLst>
          </p:cNvPr>
          <p:cNvGraphicFramePr>
            <a:graphicFrameLocks noGrp="1"/>
          </p:cNvGraphicFramePr>
          <p:nvPr>
            <p:extLst>
              <p:ext uri="{D42A27DB-BD31-4B8C-83A1-F6EECF244321}">
                <p14:modId xmlns:p14="http://schemas.microsoft.com/office/powerpoint/2010/main" val="3838833769"/>
              </p:ext>
            </p:extLst>
          </p:nvPr>
        </p:nvGraphicFramePr>
        <p:xfrm>
          <a:off x="3530600" y="1066802"/>
          <a:ext cx="3048000" cy="3368042"/>
        </p:xfrm>
        <a:graphic>
          <a:graphicData uri="http://schemas.openxmlformats.org/drawingml/2006/table">
            <a:tbl>
              <a:tblPr firstRow="1" bandRow="1">
                <a:tableStyleId>{5C22544A-7EE6-4342-B048-85BDC9FD1C3A}</a:tableStyleId>
              </a:tblPr>
              <a:tblGrid>
                <a:gridCol w="1041400">
                  <a:extLst>
                    <a:ext uri="{9D8B030D-6E8A-4147-A177-3AD203B41FA5}">
                      <a16:colId xmlns:a16="http://schemas.microsoft.com/office/drawing/2014/main" val="4042408702"/>
                    </a:ext>
                  </a:extLst>
                </a:gridCol>
                <a:gridCol w="2006600">
                  <a:extLst>
                    <a:ext uri="{9D8B030D-6E8A-4147-A177-3AD203B41FA5}">
                      <a16:colId xmlns:a16="http://schemas.microsoft.com/office/drawing/2014/main" val="1826083722"/>
                    </a:ext>
                  </a:extLst>
                </a:gridCol>
              </a:tblGrid>
              <a:tr h="403980">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1910.1043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Cotton Dust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2515235"/>
                  </a:ext>
                </a:extLst>
              </a:tr>
              <a:tr h="446203">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1910.1044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1,2-dibromo-3-chloropropane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34229561"/>
                  </a:ext>
                </a:extLst>
              </a:tr>
              <a:tr h="270909">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1910.1045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100" b="0" i="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Acrylonitrile</a:t>
                      </a:r>
                      <a:endPar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89582267"/>
                  </a:ext>
                </a:extLst>
              </a:tr>
              <a:tr h="270909">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1910.1047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Ethylene Oxide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80813366"/>
                  </a:ext>
                </a:extLst>
              </a:tr>
              <a:tr h="270909">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1910.1048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Formaldehyde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6300397"/>
                  </a:ext>
                </a:extLst>
              </a:tr>
              <a:tr h="270909">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1910.1050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100" b="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Methylenedianiline</a:t>
                      </a:r>
                      <a:endPar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02523023"/>
                  </a:ext>
                </a:extLst>
              </a:tr>
              <a:tr h="270909">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1910.1051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1,3-Butadiene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13715176"/>
                  </a:ext>
                </a:extLst>
              </a:tr>
              <a:tr h="270909">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1910.1052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Methylene Chloride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40372208"/>
                  </a:ext>
                </a:extLst>
              </a:tr>
              <a:tr h="270909">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1910.1053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Respirable Crystalline Silica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1088785"/>
                  </a:ext>
                </a:extLst>
              </a:tr>
              <a:tr h="621496">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1910.1450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100" b="0" dirty="0">
                          <a:solidFill>
                            <a:schemeClr val="tx1"/>
                          </a:solidFill>
                          <a:latin typeface="Open Sans" panose="020B0606030504020204" pitchFamily="34" charset="0"/>
                          <a:ea typeface="Open Sans" panose="020B0606030504020204" pitchFamily="34" charset="0"/>
                          <a:cs typeface="Open Sans" panose="020B0606030504020204" pitchFamily="34" charset="0"/>
                        </a:rPr>
                        <a:t>Occupational exposure to hazardous chemicals in laboratories.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2054387"/>
                  </a:ext>
                </a:extLst>
              </a:tr>
            </a:tbl>
          </a:graphicData>
        </a:graphic>
      </p:graphicFrame>
    </p:spTree>
    <p:extLst>
      <p:ext uri="{BB962C8B-B14F-4D97-AF65-F5344CB8AC3E}">
        <p14:creationId xmlns:p14="http://schemas.microsoft.com/office/powerpoint/2010/main" val="5338664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42900" y="241300"/>
            <a:ext cx="6172200" cy="857250"/>
          </a:xfrm>
        </p:spPr>
        <p:txBody>
          <a:bodyPr/>
          <a:lstStyle/>
          <a:p>
            <a:pPr algn="ctr"/>
            <a:r>
              <a:rPr lang="en-US" altLang="en-US" sz="2800" dirty="0"/>
              <a:t>EXPANDED STANDARDS</a:t>
            </a:r>
            <a:br>
              <a:rPr lang="en-US" altLang="en-US" sz="2800" dirty="0"/>
            </a:br>
            <a:r>
              <a:rPr lang="en-US" altLang="en-US" sz="2000" dirty="0"/>
              <a:t>DETAILED REQUIREMENTS </a:t>
            </a:r>
            <a:endParaRPr lang="en-US" sz="2800" dirty="0"/>
          </a:p>
        </p:txBody>
      </p:sp>
      <p:sp>
        <p:nvSpPr>
          <p:cNvPr id="5" name="Content Placeholder 4"/>
          <p:cNvSpPr>
            <a:spLocks noGrp="1"/>
          </p:cNvSpPr>
          <p:nvPr>
            <p:ph idx="1"/>
          </p:nvPr>
        </p:nvSpPr>
        <p:spPr>
          <a:xfrm>
            <a:off x="304800" y="1136651"/>
            <a:ext cx="6248400" cy="3718849"/>
          </a:xfrm>
        </p:spPr>
        <p:txBody>
          <a:bodyPr>
            <a:normAutofit/>
          </a:bodyPr>
          <a:lstStyle/>
          <a:p>
            <a:r>
              <a:rPr lang="en-US" dirty="0"/>
              <a:t>Exposure monitoring to characterize exposures</a:t>
            </a:r>
          </a:p>
          <a:p>
            <a:r>
              <a:rPr lang="en-US" dirty="0"/>
              <a:t>Methods of compliance</a:t>
            </a:r>
          </a:p>
          <a:p>
            <a:pPr marL="1092200" indent="-406400">
              <a:buNone/>
            </a:pPr>
            <a:r>
              <a:rPr lang="en-US" dirty="0"/>
              <a:t>e.g. engineering controls, work practice controls, compliance programs, etc.</a:t>
            </a:r>
          </a:p>
          <a:p>
            <a:r>
              <a:rPr lang="en-US" dirty="0"/>
              <a:t>Respiratory protection &amp; protective work clothing</a:t>
            </a:r>
          </a:p>
          <a:p>
            <a:r>
              <a:rPr lang="en-US" dirty="0"/>
              <a:t>Hygiene facilities</a:t>
            </a:r>
          </a:p>
          <a:p>
            <a:r>
              <a:rPr lang="en-US" dirty="0"/>
              <a:t>Medical surveillance</a:t>
            </a:r>
          </a:p>
          <a:p>
            <a:r>
              <a:rPr lang="en-US" dirty="0"/>
              <a:t>Employee information &amp; training</a:t>
            </a:r>
          </a:p>
          <a:p>
            <a:r>
              <a:rPr lang="en-US" dirty="0"/>
              <a:t>Recordkeeping</a:t>
            </a:r>
          </a:p>
        </p:txBody>
      </p:sp>
    </p:spTree>
    <p:extLst>
      <p:ext uri="{BB962C8B-B14F-4D97-AF65-F5344CB8AC3E}">
        <p14:creationId xmlns:p14="http://schemas.microsoft.com/office/powerpoint/2010/main" val="29672810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88900"/>
            <a:ext cx="6248400" cy="857250"/>
          </a:xfrm>
        </p:spPr>
        <p:txBody>
          <a:bodyPr/>
          <a:lstStyle/>
          <a:p>
            <a:pPr algn="ctr"/>
            <a:r>
              <a:rPr lang="en-US" altLang="en-US" sz="2800" dirty="0"/>
              <a:t>COMMON STANDARDS CITED </a:t>
            </a:r>
            <a:endParaRPr lang="en-US" sz="2800" dirty="0"/>
          </a:p>
        </p:txBody>
      </p:sp>
      <p:pic>
        <p:nvPicPr>
          <p:cNvPr id="3" name="Picture 2">
            <a:extLst>
              <a:ext uri="{FF2B5EF4-FFF2-40B4-BE49-F238E27FC236}">
                <a16:creationId xmlns:a16="http://schemas.microsoft.com/office/drawing/2014/main" id="{96B20560-6DEF-4F0B-CBFC-9F9263FC8D15}"/>
              </a:ext>
            </a:extLst>
          </p:cNvPr>
          <p:cNvPicPr>
            <a:picLocks noChangeAspect="1"/>
          </p:cNvPicPr>
          <p:nvPr/>
        </p:nvPicPr>
        <p:blipFill>
          <a:blip r:embed="rId2"/>
          <a:stretch>
            <a:fillRect/>
          </a:stretch>
        </p:blipFill>
        <p:spPr>
          <a:xfrm>
            <a:off x="2033393" y="1190432"/>
            <a:ext cx="2791215" cy="2762636"/>
          </a:xfrm>
          <a:prstGeom prst="rect">
            <a:avLst/>
          </a:prstGeom>
        </p:spPr>
      </p:pic>
    </p:spTree>
    <p:extLst>
      <p:ext uri="{BB962C8B-B14F-4D97-AF65-F5344CB8AC3E}">
        <p14:creationId xmlns:p14="http://schemas.microsoft.com/office/powerpoint/2010/main" val="1167475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71664"/>
            <a:ext cx="6248400" cy="857250"/>
          </a:xfrm>
        </p:spPr>
        <p:txBody>
          <a:bodyPr anchor="ctr">
            <a:normAutofit/>
          </a:bodyPr>
          <a:lstStyle/>
          <a:p>
            <a:pPr algn="ctr"/>
            <a:r>
              <a:rPr lang="en-US" altLang="en-US" sz="2800" dirty="0"/>
              <a:t>INDUSTRIAL HYGIENE PRINCIPLES </a:t>
            </a:r>
            <a:endParaRPr lang="en-US" sz="2800" dirty="0"/>
          </a:p>
        </p:txBody>
      </p:sp>
      <p:sp>
        <p:nvSpPr>
          <p:cNvPr id="5" name="Content Placeholder 4"/>
          <p:cNvSpPr>
            <a:spLocks noGrp="1"/>
          </p:cNvSpPr>
          <p:nvPr>
            <p:ph sz="half" idx="1"/>
          </p:nvPr>
        </p:nvSpPr>
        <p:spPr>
          <a:xfrm>
            <a:off x="304800" y="1047750"/>
            <a:ext cx="4267200" cy="3394472"/>
          </a:xfrm>
        </p:spPr>
        <p:txBody>
          <a:bodyPr>
            <a:normAutofit/>
          </a:bodyPr>
          <a:lstStyle/>
          <a:p>
            <a:r>
              <a:rPr lang="en-US" sz="1600" dirty="0">
                <a:solidFill>
                  <a:schemeClr val="tx1"/>
                </a:solidFill>
              </a:rPr>
              <a:t>Anticipation</a:t>
            </a:r>
          </a:p>
          <a:p>
            <a:pPr lvl="1"/>
            <a:r>
              <a:rPr lang="en-US" sz="1100" dirty="0">
                <a:solidFill>
                  <a:schemeClr val="tx1"/>
                </a:solidFill>
              </a:rPr>
              <a:t>Foreseeing potential health and safety hazards. </a:t>
            </a:r>
          </a:p>
          <a:p>
            <a:pPr lvl="1"/>
            <a:r>
              <a:rPr lang="en-US" sz="1100" dirty="0">
                <a:solidFill>
                  <a:schemeClr val="tx1"/>
                </a:solidFill>
              </a:rPr>
              <a:t>Look at the process – How is something made?</a:t>
            </a:r>
          </a:p>
          <a:p>
            <a:r>
              <a:rPr lang="en-US" sz="1600" dirty="0">
                <a:solidFill>
                  <a:schemeClr val="tx1"/>
                </a:solidFill>
              </a:rPr>
              <a:t>Recognition</a:t>
            </a:r>
          </a:p>
          <a:p>
            <a:pPr lvl="1"/>
            <a:r>
              <a:rPr lang="en-US" sz="1100" dirty="0">
                <a:solidFill>
                  <a:schemeClr val="tx1"/>
                </a:solidFill>
              </a:rPr>
              <a:t>Identifying existing health and safety hazards in the workplace.</a:t>
            </a:r>
          </a:p>
          <a:p>
            <a:pPr lvl="1"/>
            <a:r>
              <a:rPr lang="en-US" sz="1100" dirty="0">
                <a:solidFill>
                  <a:schemeClr val="tx1"/>
                </a:solidFill>
              </a:rPr>
              <a:t>Observe the processes, such as grinding or welding, tool(s), and/or chemicals. </a:t>
            </a:r>
          </a:p>
          <a:p>
            <a:r>
              <a:rPr lang="en-US" sz="1600" dirty="0">
                <a:solidFill>
                  <a:schemeClr val="tx1"/>
                </a:solidFill>
              </a:rPr>
              <a:t>Evaluation</a:t>
            </a:r>
          </a:p>
          <a:p>
            <a:pPr lvl="1"/>
            <a:r>
              <a:rPr lang="en-US" sz="1100" dirty="0">
                <a:solidFill>
                  <a:schemeClr val="tx1"/>
                </a:solidFill>
              </a:rPr>
              <a:t>Measuring and quantifying the extent of worker exposure to identified hazards using environmental monitoring and analytical methods.</a:t>
            </a:r>
          </a:p>
          <a:p>
            <a:r>
              <a:rPr lang="en-US" sz="1600" dirty="0">
                <a:solidFill>
                  <a:schemeClr val="tx1"/>
                </a:solidFill>
              </a:rPr>
              <a:t>Control</a:t>
            </a:r>
          </a:p>
          <a:p>
            <a:pPr lvl="1"/>
            <a:r>
              <a:rPr lang="en-US" sz="1100" dirty="0">
                <a:solidFill>
                  <a:schemeClr val="tx1"/>
                </a:solidFill>
              </a:rPr>
              <a:t>Applying a hierarchy of controls to eliminate or reduce hazards</a:t>
            </a:r>
          </a:p>
        </p:txBody>
      </p:sp>
      <p:pic>
        <p:nvPicPr>
          <p:cNvPr id="6" name="Picture 5">
            <a:extLst>
              <a:ext uri="{FF2B5EF4-FFF2-40B4-BE49-F238E27FC236}">
                <a16:creationId xmlns:a16="http://schemas.microsoft.com/office/drawing/2014/main" id="{7495C9C2-BF38-2B8D-533C-2BF9906A72A6}"/>
              </a:ext>
            </a:extLst>
          </p:cNvPr>
          <p:cNvPicPr>
            <a:picLocks noChangeAspect="1"/>
          </p:cNvPicPr>
          <p:nvPr/>
        </p:nvPicPr>
        <p:blipFill>
          <a:blip r:embed="rId2"/>
          <a:stretch>
            <a:fillRect/>
          </a:stretch>
        </p:blipFill>
        <p:spPr>
          <a:xfrm>
            <a:off x="4572000" y="1551098"/>
            <a:ext cx="1981200" cy="2346103"/>
          </a:xfrm>
          <a:prstGeom prst="rect">
            <a:avLst/>
          </a:prstGeom>
        </p:spPr>
      </p:pic>
    </p:spTree>
    <p:extLst>
      <p:ext uri="{BB962C8B-B14F-4D97-AF65-F5344CB8AC3E}">
        <p14:creationId xmlns:p14="http://schemas.microsoft.com/office/powerpoint/2010/main" val="23548513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F460E7-ACC2-0DE7-EF7C-BBFCFA5E7569}"/>
              </a:ext>
            </a:extLst>
          </p:cNvPr>
          <p:cNvSpPr>
            <a:spLocks noGrp="1"/>
          </p:cNvSpPr>
          <p:nvPr>
            <p:ph sz="half" idx="1"/>
          </p:nvPr>
        </p:nvSpPr>
        <p:spPr>
          <a:xfrm>
            <a:off x="222250" y="958850"/>
            <a:ext cx="2914650" cy="2447628"/>
          </a:xfrm>
        </p:spPr>
        <p:txBody>
          <a:bodyPr>
            <a:normAutofit/>
          </a:bodyPr>
          <a:lstStyle/>
          <a:p>
            <a:pPr marL="0" indent="0">
              <a:buNone/>
            </a:pPr>
            <a:r>
              <a:rPr lang="en-US" sz="2000" b="1" dirty="0">
                <a:solidFill>
                  <a:schemeClr val="tx1"/>
                </a:solidFill>
              </a:rPr>
              <a:t>TOSHA website: </a:t>
            </a:r>
          </a:p>
          <a:p>
            <a:pPr marL="0" indent="0">
              <a:buNone/>
            </a:pPr>
            <a:r>
              <a:rPr lang="en-US" sz="1600" dirty="0">
                <a:solidFill>
                  <a:srgbClr val="0070C0"/>
                </a:solidFill>
                <a:hlinkClick r:id="rId3">
                  <a:extLst>
                    <a:ext uri="{A12FA001-AC4F-418D-AE19-62706E023703}">
                      <ahyp:hlinkClr xmlns:ahyp="http://schemas.microsoft.com/office/drawing/2018/hyperlinkcolor" val="tx"/>
                    </a:ext>
                  </a:extLst>
                </a:hlinkClick>
              </a:rPr>
              <a:t>www.tnosha.gov</a:t>
            </a:r>
            <a:endParaRPr lang="en-US" sz="1600" dirty="0">
              <a:solidFill>
                <a:srgbClr val="0070C0"/>
              </a:solidFill>
            </a:endParaRPr>
          </a:p>
          <a:p>
            <a:endParaRPr lang="en-US" sz="1600" dirty="0"/>
          </a:p>
          <a:p>
            <a:pPr marL="0" indent="0">
              <a:buNone/>
            </a:pPr>
            <a:endParaRPr lang="en-US" sz="1600" dirty="0"/>
          </a:p>
        </p:txBody>
      </p:sp>
      <p:pic>
        <p:nvPicPr>
          <p:cNvPr id="9" name="Picture 8" descr="Qr code&#10;&#10;AI-generated content may be incorrect.">
            <a:extLst>
              <a:ext uri="{FF2B5EF4-FFF2-40B4-BE49-F238E27FC236}">
                <a16:creationId xmlns:a16="http://schemas.microsoft.com/office/drawing/2014/main" id="{1A184891-E8E5-BE40-BF7F-97C9D190F508}"/>
              </a:ext>
            </a:extLst>
          </p:cNvPr>
          <p:cNvPicPr>
            <a:picLocks noChangeAspect="1"/>
          </p:cNvPicPr>
          <p:nvPr/>
        </p:nvPicPr>
        <p:blipFill>
          <a:blip r:embed="rId4"/>
          <a:stretch>
            <a:fillRect/>
          </a:stretch>
        </p:blipFill>
        <p:spPr>
          <a:xfrm>
            <a:off x="900691" y="1801449"/>
            <a:ext cx="1557767" cy="1540602"/>
          </a:xfrm>
          <a:prstGeom prst="rect">
            <a:avLst/>
          </a:prstGeom>
        </p:spPr>
      </p:pic>
      <p:sp>
        <p:nvSpPr>
          <p:cNvPr id="5" name="TextBox 4">
            <a:extLst>
              <a:ext uri="{FF2B5EF4-FFF2-40B4-BE49-F238E27FC236}">
                <a16:creationId xmlns:a16="http://schemas.microsoft.com/office/drawing/2014/main" id="{035AD3FA-64AE-7181-8A78-7C5A0724344F}"/>
              </a:ext>
            </a:extLst>
          </p:cNvPr>
          <p:cNvSpPr txBox="1"/>
          <p:nvPr/>
        </p:nvSpPr>
        <p:spPr>
          <a:xfrm>
            <a:off x="2819400" y="958850"/>
            <a:ext cx="3810000" cy="2771721"/>
          </a:xfrm>
          <a:prstGeom prst="rect">
            <a:avLst/>
          </a:prstGeom>
          <a:noFill/>
        </p:spPr>
        <p:txBody>
          <a:bodyPr wrap="square">
            <a:spAutoFit/>
          </a:bodyPr>
          <a:lstStyle/>
          <a:p>
            <a:pPr>
              <a:defRPr/>
            </a:pPr>
            <a:r>
              <a:rPr lang="en-US" sz="2000" b="1" dirty="0">
                <a:latin typeface="Open Sans" panose="020B0606030504020204" pitchFamily="34" charset="0"/>
                <a:ea typeface="Open Sans" panose="020B0606030504020204" pitchFamily="34" charset="0"/>
                <a:cs typeface="Open Sans" panose="020B0606030504020204" pitchFamily="34" charset="0"/>
              </a:rPr>
              <a:t>Area Offices:</a:t>
            </a:r>
          </a:p>
          <a:p>
            <a:pPr>
              <a:defRPr/>
            </a:pPr>
            <a:r>
              <a:rPr lang="en-US" sz="1650" dirty="0">
                <a:latin typeface="Open Sans" panose="020B0606030504020204" pitchFamily="34" charset="0"/>
                <a:ea typeface="Open Sans" panose="020B0606030504020204" pitchFamily="34" charset="0"/>
                <a:cs typeface="Open Sans" panose="020B0606030504020204" pitchFamily="34" charset="0"/>
              </a:rPr>
              <a:t>Nashville   	615-741-2793 </a:t>
            </a:r>
            <a:r>
              <a:rPr lang="en-US" sz="1650" i="1" dirty="0">
                <a:latin typeface="Open Sans" panose="020B0606030504020204" pitchFamily="34" charset="0"/>
                <a:ea typeface="Open Sans" panose="020B0606030504020204" pitchFamily="34" charset="0"/>
                <a:cs typeface="Open Sans" panose="020B0606030504020204" pitchFamily="34" charset="0"/>
              </a:rPr>
              <a:t>or</a:t>
            </a:r>
            <a:r>
              <a:rPr lang="en-US" sz="1650" dirty="0">
                <a:latin typeface="Open Sans" panose="020B0606030504020204" pitchFamily="34" charset="0"/>
                <a:ea typeface="Open Sans" panose="020B0606030504020204" pitchFamily="34" charset="0"/>
                <a:cs typeface="Open Sans" panose="020B0606030504020204" pitchFamily="34" charset="0"/>
              </a:rPr>
              <a:t> </a:t>
            </a:r>
          </a:p>
          <a:p>
            <a:pPr>
              <a:defRPr/>
            </a:pPr>
            <a:r>
              <a:rPr lang="en-US" sz="1650" dirty="0">
                <a:latin typeface="Open Sans" panose="020B0606030504020204" pitchFamily="34" charset="0"/>
                <a:ea typeface="Open Sans" panose="020B0606030504020204" pitchFamily="34" charset="0"/>
                <a:cs typeface="Open Sans" panose="020B0606030504020204" pitchFamily="34" charset="0"/>
              </a:rPr>
              <a:t>		</a:t>
            </a:r>
            <a:r>
              <a:rPr lang="en-US" sz="1650" b="1" dirty="0">
                <a:latin typeface="Open Sans" panose="020B0606030504020204" pitchFamily="34" charset="0"/>
                <a:ea typeface="Open Sans" panose="020B0606030504020204" pitchFamily="34" charset="0"/>
                <a:cs typeface="Open Sans" panose="020B0606030504020204" pitchFamily="34" charset="0"/>
              </a:rPr>
              <a:t>1-800-249-8510  </a:t>
            </a:r>
            <a:r>
              <a:rPr lang="en-US" sz="1650" dirty="0">
                <a:latin typeface="Open Sans" panose="020B0606030504020204" pitchFamily="34" charset="0"/>
                <a:ea typeface="Open Sans" panose="020B0606030504020204" pitchFamily="34" charset="0"/>
                <a:cs typeface="Open Sans" panose="020B0606030504020204" pitchFamily="34" charset="0"/>
              </a:rPr>
              <a:t>                                    </a:t>
            </a:r>
          </a:p>
          <a:p>
            <a:pPr>
              <a:lnSpc>
                <a:spcPct val="150000"/>
              </a:lnSpc>
              <a:defRPr/>
            </a:pPr>
            <a:r>
              <a:rPr lang="en-US" sz="1650" dirty="0">
                <a:latin typeface="Open Sans" panose="020B0606030504020204" pitchFamily="34" charset="0"/>
                <a:ea typeface="Open Sans" panose="020B0606030504020204" pitchFamily="34" charset="0"/>
                <a:cs typeface="Open Sans" panose="020B0606030504020204" pitchFamily="34" charset="0"/>
              </a:rPr>
              <a:t>Memphis   	901-543-7259</a:t>
            </a:r>
          </a:p>
          <a:p>
            <a:pPr>
              <a:lnSpc>
                <a:spcPct val="150000"/>
              </a:lnSpc>
              <a:defRPr/>
            </a:pPr>
            <a:r>
              <a:rPr lang="en-US" sz="1650" dirty="0">
                <a:latin typeface="Open Sans" panose="020B0606030504020204" pitchFamily="34" charset="0"/>
                <a:ea typeface="Open Sans" panose="020B0606030504020204" pitchFamily="34" charset="0"/>
                <a:cs typeface="Open Sans" panose="020B0606030504020204" pitchFamily="34" charset="0"/>
              </a:rPr>
              <a:t>Jackson      	731-423-5640</a:t>
            </a:r>
          </a:p>
          <a:p>
            <a:pPr>
              <a:lnSpc>
                <a:spcPct val="150000"/>
              </a:lnSpc>
              <a:defRPr/>
            </a:pPr>
            <a:r>
              <a:rPr lang="en-US" sz="1650" dirty="0">
                <a:latin typeface="Open Sans" panose="020B0606030504020204" pitchFamily="34" charset="0"/>
                <a:ea typeface="Open Sans" panose="020B0606030504020204" pitchFamily="34" charset="0"/>
                <a:cs typeface="Open Sans" panose="020B0606030504020204" pitchFamily="34" charset="0"/>
              </a:rPr>
              <a:t>Knoxville 	865-594-6180</a:t>
            </a:r>
          </a:p>
          <a:p>
            <a:pPr>
              <a:lnSpc>
                <a:spcPct val="150000"/>
              </a:lnSpc>
              <a:defRPr/>
            </a:pPr>
            <a:r>
              <a:rPr lang="en-US" sz="1650" dirty="0">
                <a:latin typeface="Open Sans" panose="020B0606030504020204" pitchFamily="34" charset="0"/>
                <a:ea typeface="Open Sans" panose="020B0606030504020204" pitchFamily="34" charset="0"/>
                <a:cs typeface="Open Sans" panose="020B0606030504020204" pitchFamily="34" charset="0"/>
              </a:rPr>
              <a:t>Gray 		423-854-5158</a:t>
            </a:r>
          </a:p>
          <a:p>
            <a:pPr>
              <a:lnSpc>
                <a:spcPct val="150000"/>
              </a:lnSpc>
              <a:defRPr/>
            </a:pPr>
            <a:r>
              <a:rPr lang="en-US" sz="1650" dirty="0">
                <a:latin typeface="Open Sans" panose="020B0606030504020204" pitchFamily="34" charset="0"/>
                <a:ea typeface="Open Sans" panose="020B0606030504020204" pitchFamily="34" charset="0"/>
                <a:cs typeface="Open Sans" panose="020B0606030504020204" pitchFamily="34" charset="0"/>
              </a:rPr>
              <a:t>Chattanooga 	423-634-6424</a:t>
            </a:r>
          </a:p>
        </p:txBody>
      </p:sp>
      <p:sp>
        <p:nvSpPr>
          <p:cNvPr id="4" name="Rectangle 8">
            <a:extLst>
              <a:ext uri="{FF2B5EF4-FFF2-40B4-BE49-F238E27FC236}">
                <a16:creationId xmlns:a16="http://schemas.microsoft.com/office/drawing/2014/main" id="{0996C785-853C-217F-1DB4-6440C198CE2D}"/>
              </a:ext>
            </a:extLst>
          </p:cNvPr>
          <p:cNvSpPr>
            <a:spLocks noChangeArrowheads="1"/>
          </p:cNvSpPr>
          <p:nvPr/>
        </p:nvSpPr>
        <p:spPr bwMode="auto">
          <a:xfrm>
            <a:off x="304800" y="4019550"/>
            <a:ext cx="468044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rgbClr val="E71B1B"/>
              </a:buClr>
              <a:buFont typeface="Arial" panose="020B0604020202020204" pitchFamily="34" charset="0"/>
              <a:buChar char="•"/>
              <a:defRPr>
                <a:solidFill>
                  <a:srgbClr val="7E7E82"/>
                </a:solidFill>
                <a:latin typeface="Open Sans" panose="020B0606030504020204" pitchFamily="34" charset="0"/>
                <a:cs typeface="Open Sans" panose="020B0606030504020204" pitchFamily="34" charset="0"/>
              </a:defRPr>
            </a:lvl1pPr>
            <a:lvl2pPr marL="742950" indent="-285750" eaLnBrk="0" hangingPunct="0">
              <a:spcBef>
                <a:spcPct val="20000"/>
              </a:spcBef>
              <a:buClr>
                <a:srgbClr val="E71B1B"/>
              </a:buClr>
              <a:buFont typeface="Calibri" panose="020F0502020204030204" pitchFamily="34" charset="0"/>
              <a:buChar char="▫"/>
              <a:defRPr sz="1600">
                <a:solidFill>
                  <a:srgbClr val="7E7E82"/>
                </a:solidFill>
                <a:latin typeface="Open Sans" panose="020B0606030504020204" pitchFamily="34" charset="0"/>
                <a:cs typeface="Open Sans" panose="020B0606030504020204" pitchFamily="34" charset="0"/>
              </a:defRPr>
            </a:lvl2pPr>
            <a:lvl3pPr marL="1143000" indent="-228600" eaLnBrk="0" hangingPunct="0">
              <a:spcBef>
                <a:spcPct val="20000"/>
              </a:spcBef>
              <a:buClr>
                <a:srgbClr val="E71B1B"/>
              </a:buClr>
              <a:buFont typeface="Calibri" panose="020F0502020204030204" pitchFamily="34" charset="0"/>
              <a:buChar char="–"/>
              <a:defRPr sz="1400">
                <a:solidFill>
                  <a:srgbClr val="7E7E82"/>
                </a:solidFill>
                <a:latin typeface="Open Sans" panose="020B0606030504020204" pitchFamily="34" charset="0"/>
                <a:cs typeface="Open Sans" panose="020B0606030504020204" pitchFamily="34" charset="0"/>
              </a:defRPr>
            </a:lvl3pPr>
            <a:lvl4pPr marL="1600200" indent="-228600" eaLnBrk="0" hangingPunct="0">
              <a:spcBef>
                <a:spcPct val="20000"/>
              </a:spcBef>
              <a:buClr>
                <a:srgbClr val="E71B1B"/>
              </a:buClr>
              <a:buFont typeface="Wingdings" panose="05000000000000000000" pitchFamily="2" charset="2"/>
              <a:buChar char="§"/>
              <a:defRPr sz="1200">
                <a:solidFill>
                  <a:srgbClr val="7E7E82"/>
                </a:solidFill>
                <a:latin typeface="Open Sans" panose="020B0606030504020204" pitchFamily="34" charset="0"/>
                <a:cs typeface="Open Sans" panose="020B0606030504020204" pitchFamily="34" charset="0"/>
              </a:defRPr>
            </a:lvl4pPr>
            <a:lvl5pPr marL="2057400" indent="-228600" eaLnBrk="0" hangingPunct="0">
              <a:spcBef>
                <a:spcPct val="20000"/>
              </a:spcBef>
              <a:buClr>
                <a:srgbClr val="E71B1B"/>
              </a:buClr>
              <a:buFont typeface="Arial" panose="020B0604020202020204" pitchFamily="34" charset="0"/>
              <a:buChar char="»"/>
              <a:defRPr sz="1200">
                <a:solidFill>
                  <a:srgbClr val="7E7E82"/>
                </a:solidFill>
                <a:latin typeface="Open Sans" panose="020B0606030504020204" pitchFamily="34" charset="0"/>
                <a:cs typeface="Open Sans" panose="020B0606030504020204" pitchFamily="34" charset="0"/>
              </a:defRPr>
            </a:lvl5pPr>
            <a:lvl6pPr marL="2514600" indent="-228600" eaLnBrk="0" fontAlgn="base" hangingPunct="0">
              <a:spcBef>
                <a:spcPct val="20000"/>
              </a:spcBef>
              <a:spcAft>
                <a:spcPct val="0"/>
              </a:spcAft>
              <a:buClr>
                <a:srgbClr val="E71B1B"/>
              </a:buClr>
              <a:buFont typeface="Arial" panose="020B0604020202020204" pitchFamily="34" charset="0"/>
              <a:buChar char="»"/>
              <a:defRPr sz="1200">
                <a:solidFill>
                  <a:srgbClr val="7E7E82"/>
                </a:solidFill>
                <a:latin typeface="Open Sans" panose="020B0606030504020204" pitchFamily="34" charset="0"/>
                <a:cs typeface="Open Sans" panose="020B0606030504020204" pitchFamily="34" charset="0"/>
              </a:defRPr>
            </a:lvl6pPr>
            <a:lvl7pPr marL="2971800" indent="-228600" eaLnBrk="0" fontAlgn="base" hangingPunct="0">
              <a:spcBef>
                <a:spcPct val="20000"/>
              </a:spcBef>
              <a:spcAft>
                <a:spcPct val="0"/>
              </a:spcAft>
              <a:buClr>
                <a:srgbClr val="E71B1B"/>
              </a:buClr>
              <a:buFont typeface="Arial" panose="020B0604020202020204" pitchFamily="34" charset="0"/>
              <a:buChar char="»"/>
              <a:defRPr sz="1200">
                <a:solidFill>
                  <a:srgbClr val="7E7E82"/>
                </a:solidFill>
                <a:latin typeface="Open Sans" panose="020B0606030504020204" pitchFamily="34" charset="0"/>
                <a:cs typeface="Open Sans" panose="020B0606030504020204" pitchFamily="34" charset="0"/>
              </a:defRPr>
            </a:lvl7pPr>
            <a:lvl8pPr marL="3429000" indent="-228600" eaLnBrk="0" fontAlgn="base" hangingPunct="0">
              <a:spcBef>
                <a:spcPct val="20000"/>
              </a:spcBef>
              <a:spcAft>
                <a:spcPct val="0"/>
              </a:spcAft>
              <a:buClr>
                <a:srgbClr val="E71B1B"/>
              </a:buClr>
              <a:buFont typeface="Arial" panose="020B0604020202020204" pitchFamily="34" charset="0"/>
              <a:buChar char="»"/>
              <a:defRPr sz="1200">
                <a:solidFill>
                  <a:srgbClr val="7E7E82"/>
                </a:solidFill>
                <a:latin typeface="Open Sans" panose="020B0606030504020204" pitchFamily="34" charset="0"/>
                <a:cs typeface="Open Sans" panose="020B0606030504020204" pitchFamily="34" charset="0"/>
              </a:defRPr>
            </a:lvl8pPr>
            <a:lvl9pPr marL="3886200" indent="-228600" eaLnBrk="0" fontAlgn="base" hangingPunct="0">
              <a:spcBef>
                <a:spcPct val="20000"/>
              </a:spcBef>
              <a:spcAft>
                <a:spcPct val="0"/>
              </a:spcAft>
              <a:buClr>
                <a:srgbClr val="E71B1B"/>
              </a:buClr>
              <a:buFont typeface="Arial" panose="020B0604020202020204" pitchFamily="34" charset="0"/>
              <a:buChar char="»"/>
              <a:defRPr sz="1200">
                <a:solidFill>
                  <a:srgbClr val="7E7E82"/>
                </a:solidFill>
                <a:latin typeface="Open Sans" panose="020B0606030504020204" pitchFamily="34" charset="0"/>
                <a:cs typeface="Open Sans" panose="020B0606030504020204" pitchFamily="34" charset="0"/>
              </a:defRPr>
            </a:lvl9pPr>
          </a:lstStyle>
          <a:p>
            <a:pPr defTabSz="514350" eaLnBrk="1" hangingPunct="1">
              <a:spcBef>
                <a:spcPct val="0"/>
              </a:spcBef>
              <a:buClrTx/>
              <a:buNone/>
              <a:defRPr/>
            </a:pPr>
            <a:r>
              <a:rPr lang="en-US" altLang="en-US" sz="2000" b="1" dirty="0">
                <a:solidFill>
                  <a:schemeClr val="tx1"/>
                </a:solidFill>
                <a:ea typeface="Open Sans" panose="020B0606030504020204" pitchFamily="34" charset="0"/>
              </a:rPr>
              <a:t>Subscribe to the TOSHA Newsletter</a:t>
            </a:r>
          </a:p>
        </p:txBody>
      </p:sp>
      <p:pic>
        <p:nvPicPr>
          <p:cNvPr id="6" name="Picture 5">
            <a:extLst>
              <a:ext uri="{FF2B5EF4-FFF2-40B4-BE49-F238E27FC236}">
                <a16:creationId xmlns:a16="http://schemas.microsoft.com/office/drawing/2014/main" id="{B60290FC-4F99-9BDD-296F-AF0BB2CB4DD6}"/>
              </a:ext>
            </a:extLst>
          </p:cNvPr>
          <p:cNvPicPr>
            <a:picLocks noChangeAspect="1"/>
          </p:cNvPicPr>
          <p:nvPr/>
        </p:nvPicPr>
        <p:blipFill>
          <a:blip r:embed="rId5"/>
          <a:stretch>
            <a:fillRect/>
          </a:stretch>
        </p:blipFill>
        <p:spPr>
          <a:xfrm>
            <a:off x="5105400" y="3875035"/>
            <a:ext cx="1110752" cy="1108082"/>
          </a:xfrm>
          <a:prstGeom prst="rect">
            <a:avLst/>
          </a:prstGeom>
        </p:spPr>
      </p:pic>
      <p:sp>
        <p:nvSpPr>
          <p:cNvPr id="10" name="Title 1">
            <a:extLst>
              <a:ext uri="{FF2B5EF4-FFF2-40B4-BE49-F238E27FC236}">
                <a16:creationId xmlns:a16="http://schemas.microsoft.com/office/drawing/2014/main" id="{FE226B83-B581-2F65-3890-4EED3A9E3688}"/>
              </a:ext>
            </a:extLst>
          </p:cNvPr>
          <p:cNvSpPr txBox="1">
            <a:spLocks/>
          </p:cNvSpPr>
          <p:nvPr/>
        </p:nvSpPr>
        <p:spPr>
          <a:xfrm>
            <a:off x="342900" y="95250"/>
            <a:ext cx="6172200" cy="857250"/>
          </a:xfrm>
          <a:prstGeom prst="rect">
            <a:avLst/>
          </a:prstGeom>
        </p:spPr>
        <p:txBody>
          <a:bodyPr vert="horz" lIns="91440" tIns="45720" rIns="91440" bIns="45720" rtlCol="0" anchor="ctr">
            <a:noAutofit/>
          </a:bodyPr>
          <a:lstStyle>
            <a:lvl1pPr algn="l" defTabSz="685800" rtl="0" eaLnBrk="1" latinLnBrk="0" hangingPunct="1">
              <a:spcBef>
                <a:spcPct val="0"/>
              </a:spcBef>
              <a:buNone/>
              <a:defRPr sz="3300" b="1" i="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lgn="ctr"/>
            <a:r>
              <a:rPr lang="en-US" sz="2800" u="sng" dirty="0"/>
              <a:t>TOSHA RESOURCES</a:t>
            </a:r>
          </a:p>
        </p:txBody>
      </p:sp>
    </p:spTree>
    <p:extLst>
      <p:ext uri="{BB962C8B-B14F-4D97-AF65-F5344CB8AC3E}">
        <p14:creationId xmlns:p14="http://schemas.microsoft.com/office/powerpoint/2010/main" val="13903232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3A8B3-D9C0-0184-0762-2C566339E6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7DAFE4-A4EC-0C64-F1C6-A149DABDDE22}"/>
              </a:ext>
            </a:extLst>
          </p:cNvPr>
          <p:cNvSpPr>
            <a:spLocks noGrp="1"/>
          </p:cNvSpPr>
          <p:nvPr>
            <p:ph type="title"/>
          </p:nvPr>
        </p:nvSpPr>
        <p:spPr>
          <a:xfrm>
            <a:off x="342900" y="95250"/>
            <a:ext cx="6172200" cy="857250"/>
          </a:xfrm>
        </p:spPr>
        <p:txBody>
          <a:bodyPr/>
          <a:lstStyle/>
          <a:p>
            <a:pPr algn="ctr"/>
            <a:r>
              <a:rPr lang="en-US" sz="2800" u="sng" dirty="0"/>
              <a:t>TOSHA RESOURCES</a:t>
            </a:r>
          </a:p>
        </p:txBody>
      </p:sp>
      <p:sp>
        <p:nvSpPr>
          <p:cNvPr id="10" name="Content Placeholder 9">
            <a:extLst>
              <a:ext uri="{FF2B5EF4-FFF2-40B4-BE49-F238E27FC236}">
                <a16:creationId xmlns:a16="http://schemas.microsoft.com/office/drawing/2014/main" id="{323B1180-203B-4DB5-851A-6C7A4909183C}"/>
              </a:ext>
            </a:extLst>
          </p:cNvPr>
          <p:cNvSpPr>
            <a:spLocks noGrp="1"/>
          </p:cNvSpPr>
          <p:nvPr>
            <p:ph idx="1"/>
          </p:nvPr>
        </p:nvSpPr>
        <p:spPr>
          <a:xfrm>
            <a:off x="304800" y="1028702"/>
            <a:ext cx="3657600" cy="2057400"/>
          </a:xfrm>
        </p:spPr>
        <p:txBody>
          <a:bodyPr>
            <a:noAutofit/>
          </a:bodyPr>
          <a:lstStyle/>
          <a:p>
            <a:r>
              <a:rPr lang="en-US" dirty="0">
                <a:solidFill>
                  <a:schemeClr val="tx1"/>
                </a:solidFill>
              </a:rPr>
              <a:t> </a:t>
            </a:r>
            <a:r>
              <a:rPr lang="en-US" b="1" dirty="0">
                <a:solidFill>
                  <a:schemeClr val="tx1"/>
                </a:solidFill>
              </a:rPr>
              <a:t>Consultative Services</a:t>
            </a:r>
          </a:p>
          <a:p>
            <a:pPr lvl="1"/>
            <a:r>
              <a:rPr lang="en-US" dirty="0">
                <a:solidFill>
                  <a:schemeClr val="tx1"/>
                </a:solidFill>
              </a:rPr>
              <a:t>(800) 325-9901</a:t>
            </a:r>
          </a:p>
          <a:p>
            <a:pPr lvl="1"/>
            <a:r>
              <a:rPr lang="en-US" b="1" dirty="0">
                <a:solidFill>
                  <a:srgbClr val="FF0000"/>
                </a:solidFill>
                <a:highlight>
                  <a:srgbClr val="FFFF00"/>
                </a:highlight>
              </a:rPr>
              <a:t>Add more bullets</a:t>
            </a:r>
          </a:p>
          <a:p>
            <a:endParaRPr lang="en-US" dirty="0">
              <a:solidFill>
                <a:schemeClr val="tx1"/>
              </a:solidFill>
            </a:endParaRPr>
          </a:p>
          <a:p>
            <a:endParaRPr lang="en-US" dirty="0">
              <a:solidFill>
                <a:schemeClr val="tx1"/>
              </a:solidFill>
            </a:endParaRPr>
          </a:p>
          <a:p>
            <a:endParaRPr lang="en-US" dirty="0">
              <a:solidFill>
                <a:schemeClr val="tx1"/>
              </a:solidFill>
            </a:endParaRPr>
          </a:p>
          <a:p>
            <a:pPr marL="0" indent="0">
              <a:buNone/>
            </a:pPr>
            <a:r>
              <a:rPr lang="en-US" dirty="0">
                <a:solidFill>
                  <a:schemeClr val="tx1"/>
                </a:solidFill>
              </a:rPr>
              <a:t> </a:t>
            </a:r>
          </a:p>
        </p:txBody>
      </p:sp>
      <p:pic>
        <p:nvPicPr>
          <p:cNvPr id="3" name="Picture 2">
            <a:extLst>
              <a:ext uri="{FF2B5EF4-FFF2-40B4-BE49-F238E27FC236}">
                <a16:creationId xmlns:a16="http://schemas.microsoft.com/office/drawing/2014/main" id="{5E2ED056-E70C-1554-35E7-A7CF43950D5F}"/>
              </a:ext>
            </a:extLst>
          </p:cNvPr>
          <p:cNvPicPr>
            <a:picLocks noChangeAspect="1"/>
          </p:cNvPicPr>
          <p:nvPr/>
        </p:nvPicPr>
        <p:blipFill>
          <a:blip r:embed="rId3"/>
          <a:stretch>
            <a:fillRect/>
          </a:stretch>
        </p:blipFill>
        <p:spPr>
          <a:xfrm>
            <a:off x="4191000" y="1143001"/>
            <a:ext cx="2057400" cy="2057400"/>
          </a:xfrm>
          <a:prstGeom prst="rect">
            <a:avLst/>
          </a:prstGeom>
        </p:spPr>
      </p:pic>
    </p:spTree>
    <p:extLst>
      <p:ext uri="{BB962C8B-B14F-4D97-AF65-F5344CB8AC3E}">
        <p14:creationId xmlns:p14="http://schemas.microsoft.com/office/powerpoint/2010/main" val="27961494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E62FA-B125-80DA-239E-63EEF789F7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44B1B0-5660-E64B-69F1-BE08BFED486B}"/>
              </a:ext>
            </a:extLst>
          </p:cNvPr>
          <p:cNvSpPr>
            <a:spLocks noGrp="1"/>
          </p:cNvSpPr>
          <p:nvPr>
            <p:ph type="title"/>
          </p:nvPr>
        </p:nvSpPr>
        <p:spPr>
          <a:xfrm>
            <a:off x="304800" y="87710"/>
            <a:ext cx="6248400" cy="857250"/>
          </a:xfrm>
        </p:spPr>
        <p:txBody>
          <a:bodyPr/>
          <a:lstStyle/>
          <a:p>
            <a:pPr algn="ctr"/>
            <a:r>
              <a:rPr lang="en-US" sz="2800" u="sng" dirty="0"/>
              <a:t>TOSHA RESOURCES</a:t>
            </a:r>
          </a:p>
        </p:txBody>
      </p:sp>
      <p:sp>
        <p:nvSpPr>
          <p:cNvPr id="10" name="Content Placeholder 9">
            <a:extLst>
              <a:ext uri="{FF2B5EF4-FFF2-40B4-BE49-F238E27FC236}">
                <a16:creationId xmlns:a16="http://schemas.microsoft.com/office/drawing/2014/main" id="{EA5B7929-71D4-8DDD-701A-C34D2D90E63E}"/>
              </a:ext>
            </a:extLst>
          </p:cNvPr>
          <p:cNvSpPr>
            <a:spLocks noGrp="1"/>
          </p:cNvSpPr>
          <p:nvPr>
            <p:ph idx="1"/>
          </p:nvPr>
        </p:nvSpPr>
        <p:spPr>
          <a:xfrm>
            <a:off x="304800" y="652861"/>
            <a:ext cx="6038850" cy="3695699"/>
          </a:xfrm>
        </p:spPr>
        <p:txBody>
          <a:bodyPr/>
          <a:lstStyle/>
          <a:p>
            <a:pPr marL="0" indent="0">
              <a:buNone/>
            </a:pPr>
            <a:endParaRPr lang="en-US" dirty="0">
              <a:solidFill>
                <a:schemeClr val="tx1"/>
              </a:solidFill>
            </a:endParaRPr>
          </a:p>
          <a:p>
            <a:r>
              <a:rPr lang="en-US" dirty="0">
                <a:solidFill>
                  <a:schemeClr val="tx1"/>
                </a:solidFill>
              </a:rPr>
              <a:t> </a:t>
            </a:r>
            <a:r>
              <a:rPr lang="en-US" b="1" dirty="0">
                <a:solidFill>
                  <a:schemeClr val="tx1"/>
                </a:solidFill>
              </a:rPr>
              <a:t>Training and Education</a:t>
            </a:r>
          </a:p>
          <a:p>
            <a:pPr lvl="1"/>
            <a:r>
              <a:rPr lang="en-US" dirty="0">
                <a:solidFill>
                  <a:schemeClr val="tx1"/>
                </a:solidFill>
              </a:rPr>
              <a:t>Seminar Training Schedule</a:t>
            </a:r>
          </a:p>
          <a:p>
            <a:pPr lvl="1"/>
            <a:r>
              <a:rPr lang="en-US" dirty="0">
                <a:solidFill>
                  <a:schemeClr val="tx1"/>
                </a:solidFill>
              </a:rPr>
              <a:t>Special Emphasis Programs</a:t>
            </a:r>
          </a:p>
          <a:p>
            <a:pPr lvl="1"/>
            <a:r>
              <a:rPr lang="en-US" dirty="0">
                <a:solidFill>
                  <a:schemeClr val="tx1"/>
                </a:solidFill>
              </a:rPr>
              <a:t>Find the Hazard</a:t>
            </a:r>
          </a:p>
          <a:p>
            <a:pPr lvl="1"/>
            <a:r>
              <a:rPr lang="en-US" dirty="0">
                <a:solidFill>
                  <a:schemeClr val="tx1"/>
                </a:solidFill>
              </a:rPr>
              <a:t>Required Training</a:t>
            </a:r>
          </a:p>
          <a:p>
            <a:pPr lvl="1"/>
            <a:r>
              <a:rPr lang="en-US" dirty="0">
                <a:solidFill>
                  <a:schemeClr val="tx1"/>
                </a:solidFill>
              </a:rPr>
              <a:t>Request a TOSHA Speaker</a:t>
            </a:r>
          </a:p>
        </p:txBody>
      </p:sp>
      <p:pic>
        <p:nvPicPr>
          <p:cNvPr id="13" name="Picture 12">
            <a:extLst>
              <a:ext uri="{FF2B5EF4-FFF2-40B4-BE49-F238E27FC236}">
                <a16:creationId xmlns:a16="http://schemas.microsoft.com/office/drawing/2014/main" id="{8F335695-A1D1-6FE6-D9EF-CB29A2B737DD}"/>
              </a:ext>
            </a:extLst>
          </p:cNvPr>
          <p:cNvPicPr>
            <a:picLocks noChangeAspect="1"/>
          </p:cNvPicPr>
          <p:nvPr/>
        </p:nvPicPr>
        <p:blipFill>
          <a:blip r:embed="rId3"/>
          <a:stretch>
            <a:fillRect/>
          </a:stretch>
        </p:blipFill>
        <p:spPr>
          <a:xfrm>
            <a:off x="4686300" y="972445"/>
            <a:ext cx="1329331" cy="1329331"/>
          </a:xfrm>
          <a:prstGeom prst="rect">
            <a:avLst/>
          </a:prstGeom>
        </p:spPr>
      </p:pic>
      <p:pic>
        <p:nvPicPr>
          <p:cNvPr id="3" name="Picture 2">
            <a:extLst>
              <a:ext uri="{FF2B5EF4-FFF2-40B4-BE49-F238E27FC236}">
                <a16:creationId xmlns:a16="http://schemas.microsoft.com/office/drawing/2014/main" id="{9139CA87-A92E-3F95-B083-6C8794C0B1CD}"/>
              </a:ext>
            </a:extLst>
          </p:cNvPr>
          <p:cNvPicPr>
            <a:picLocks noChangeAspect="1"/>
          </p:cNvPicPr>
          <p:nvPr/>
        </p:nvPicPr>
        <p:blipFill>
          <a:blip r:embed="rId4"/>
          <a:srcRect l="15910" r="9043"/>
          <a:stretch/>
        </p:blipFill>
        <p:spPr>
          <a:xfrm>
            <a:off x="4171950" y="2797914"/>
            <a:ext cx="2514600" cy="1381125"/>
          </a:xfrm>
          <a:prstGeom prst="rect">
            <a:avLst/>
          </a:prstGeom>
        </p:spPr>
      </p:pic>
    </p:spTree>
    <p:extLst>
      <p:ext uri="{BB962C8B-B14F-4D97-AF65-F5344CB8AC3E}">
        <p14:creationId xmlns:p14="http://schemas.microsoft.com/office/powerpoint/2010/main" val="28220311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11939-E17A-BCED-9DFB-11B762F0B9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9EC5CB-1C25-9EEA-3CF8-8AEFD8B65F60}"/>
              </a:ext>
            </a:extLst>
          </p:cNvPr>
          <p:cNvSpPr>
            <a:spLocks noGrp="1"/>
          </p:cNvSpPr>
          <p:nvPr>
            <p:ph type="title"/>
          </p:nvPr>
        </p:nvSpPr>
        <p:spPr>
          <a:xfrm>
            <a:off x="304800" y="87710"/>
            <a:ext cx="6248400" cy="857250"/>
          </a:xfrm>
        </p:spPr>
        <p:txBody>
          <a:bodyPr/>
          <a:lstStyle/>
          <a:p>
            <a:pPr algn="ctr"/>
            <a:r>
              <a:rPr lang="en-US" sz="2800" u="sng" dirty="0"/>
              <a:t>OTHER RESOURCES</a:t>
            </a:r>
          </a:p>
        </p:txBody>
      </p:sp>
      <p:sp>
        <p:nvSpPr>
          <p:cNvPr id="10" name="Content Placeholder 9">
            <a:extLst>
              <a:ext uri="{FF2B5EF4-FFF2-40B4-BE49-F238E27FC236}">
                <a16:creationId xmlns:a16="http://schemas.microsoft.com/office/drawing/2014/main" id="{0698EE4D-7C91-5261-AFCC-E2E08784421F}"/>
              </a:ext>
            </a:extLst>
          </p:cNvPr>
          <p:cNvSpPr>
            <a:spLocks noGrp="1"/>
          </p:cNvSpPr>
          <p:nvPr>
            <p:ph idx="1"/>
          </p:nvPr>
        </p:nvSpPr>
        <p:spPr>
          <a:xfrm>
            <a:off x="304800" y="779861"/>
            <a:ext cx="6248400" cy="3695699"/>
          </a:xfrm>
        </p:spPr>
        <p:txBody>
          <a:bodyPr>
            <a:normAutofit/>
          </a:bodyPr>
          <a:lstStyle/>
          <a:p>
            <a:pPr marL="0" indent="0">
              <a:buNone/>
            </a:pPr>
            <a:endParaRPr lang="en-US" sz="2000" dirty="0">
              <a:solidFill>
                <a:schemeClr val="tx1"/>
              </a:solidFill>
            </a:endParaRPr>
          </a:p>
          <a:p>
            <a:r>
              <a:rPr lang="en-US" sz="2000" dirty="0">
                <a:solidFill>
                  <a:srgbClr val="0070C0"/>
                </a:solidFill>
              </a:rPr>
              <a:t>OSHA.GOV</a:t>
            </a:r>
          </a:p>
          <a:p>
            <a:r>
              <a:rPr lang="en-US" sz="2000" dirty="0">
                <a:solidFill>
                  <a:schemeClr val="tx1"/>
                </a:solidFill>
              </a:rPr>
              <a:t>National Institute for Occupational Safety and Health (NIOSH) : </a:t>
            </a:r>
            <a:r>
              <a:rPr lang="en-US" sz="2000" dirty="0">
                <a:solidFill>
                  <a:srgbClr val="0070C0"/>
                </a:solidFill>
              </a:rPr>
              <a:t>cdc.gov/</a:t>
            </a:r>
            <a:r>
              <a:rPr lang="en-US" sz="2000" dirty="0" err="1">
                <a:solidFill>
                  <a:srgbClr val="0070C0"/>
                </a:solidFill>
              </a:rPr>
              <a:t>niosh</a:t>
            </a:r>
            <a:endParaRPr lang="en-US" sz="2000" dirty="0">
              <a:solidFill>
                <a:srgbClr val="0070C0"/>
              </a:solidFill>
            </a:endParaRPr>
          </a:p>
          <a:p>
            <a:endParaRPr lang="en-US" sz="2000" dirty="0">
              <a:solidFill>
                <a:schemeClr val="tx1"/>
              </a:solidFill>
            </a:endParaRPr>
          </a:p>
          <a:p>
            <a:r>
              <a:rPr lang="en-US" sz="2000" b="1" dirty="0">
                <a:solidFill>
                  <a:srgbClr val="FF0000"/>
                </a:solidFill>
                <a:highlight>
                  <a:srgbClr val="FFFF00"/>
                </a:highlight>
              </a:rPr>
              <a:t>ADD OTHER TOPIC RELEVANT RESOURCES </a:t>
            </a:r>
          </a:p>
        </p:txBody>
      </p:sp>
    </p:spTree>
    <p:extLst>
      <p:ext uri="{BB962C8B-B14F-4D97-AF65-F5344CB8AC3E}">
        <p14:creationId xmlns:p14="http://schemas.microsoft.com/office/powerpoint/2010/main" val="19389871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36991-0EF2-CDE0-38E0-947AE4BE7459}"/>
              </a:ext>
            </a:extLst>
          </p:cNvPr>
          <p:cNvSpPr>
            <a:spLocks noGrp="1"/>
          </p:cNvSpPr>
          <p:nvPr>
            <p:ph type="title"/>
          </p:nvPr>
        </p:nvSpPr>
        <p:spPr>
          <a:xfrm>
            <a:off x="304800" y="203200"/>
            <a:ext cx="6248400" cy="628650"/>
          </a:xfrm>
        </p:spPr>
        <p:txBody>
          <a:bodyPr/>
          <a:lstStyle/>
          <a:p>
            <a:pPr algn="ctr"/>
            <a:r>
              <a:rPr lang="en-US" sz="2800" dirty="0"/>
              <a:t>FOLLOW US ON </a:t>
            </a:r>
          </a:p>
        </p:txBody>
      </p:sp>
      <p:sp>
        <p:nvSpPr>
          <p:cNvPr id="3" name="Content Placeholder 2">
            <a:extLst>
              <a:ext uri="{FF2B5EF4-FFF2-40B4-BE49-F238E27FC236}">
                <a16:creationId xmlns:a16="http://schemas.microsoft.com/office/drawing/2014/main" id="{8D9B15BE-12D5-9A1E-D470-E387AF9E5C95}"/>
              </a:ext>
            </a:extLst>
          </p:cNvPr>
          <p:cNvSpPr>
            <a:spLocks noGrp="1"/>
          </p:cNvSpPr>
          <p:nvPr>
            <p:ph idx="1"/>
          </p:nvPr>
        </p:nvSpPr>
        <p:spPr>
          <a:xfrm>
            <a:off x="342900" y="1028701"/>
            <a:ext cx="6172200" cy="3486153"/>
          </a:xfrm>
        </p:spPr>
        <p:txBody>
          <a:bodyPr/>
          <a:lstStyle/>
          <a:p>
            <a:r>
              <a:rPr lang="en-US" b="1" dirty="0">
                <a:solidFill>
                  <a:schemeClr val="tx1"/>
                </a:solidFill>
              </a:rPr>
              <a:t>TOSHA - </a:t>
            </a:r>
            <a:r>
              <a:rPr lang="en-US" b="1" dirty="0">
                <a:solidFill>
                  <a:srgbClr val="00B0F0"/>
                </a:solidFill>
              </a:rPr>
              <a:t>@TennesseeOSHA</a:t>
            </a:r>
          </a:p>
          <a:p>
            <a:endParaRPr lang="en-US" dirty="0"/>
          </a:p>
          <a:p>
            <a:endParaRPr lang="en-US" dirty="0"/>
          </a:p>
          <a:p>
            <a:endParaRPr lang="en-US" dirty="0"/>
          </a:p>
          <a:p>
            <a:endParaRPr lang="en-US" dirty="0"/>
          </a:p>
          <a:p>
            <a:r>
              <a:rPr lang="en-US" b="1" dirty="0">
                <a:solidFill>
                  <a:schemeClr val="tx1"/>
                </a:solidFill>
              </a:rPr>
              <a:t>TN Dept of Labor &amp; Workforce - </a:t>
            </a:r>
            <a:r>
              <a:rPr lang="en-US" b="1" dirty="0">
                <a:solidFill>
                  <a:srgbClr val="00B0F0"/>
                </a:solidFill>
              </a:rPr>
              <a:t>@Jobs4_TN</a:t>
            </a:r>
          </a:p>
          <a:p>
            <a:endParaRPr lang="en-US" dirty="0"/>
          </a:p>
        </p:txBody>
      </p:sp>
      <p:pic>
        <p:nvPicPr>
          <p:cNvPr id="4" name="Picture 3">
            <a:extLst>
              <a:ext uri="{FF2B5EF4-FFF2-40B4-BE49-F238E27FC236}">
                <a16:creationId xmlns:a16="http://schemas.microsoft.com/office/drawing/2014/main" id="{C42649DB-E2A2-EF13-7C20-860B91C4B793}"/>
              </a:ext>
            </a:extLst>
          </p:cNvPr>
          <p:cNvPicPr>
            <a:picLocks noChangeAspect="1"/>
          </p:cNvPicPr>
          <p:nvPr/>
        </p:nvPicPr>
        <p:blipFill>
          <a:blip r:embed="rId2"/>
          <a:stretch>
            <a:fillRect/>
          </a:stretch>
        </p:blipFill>
        <p:spPr>
          <a:xfrm>
            <a:off x="2114550" y="1441450"/>
            <a:ext cx="1464469" cy="1464469"/>
          </a:xfrm>
          <a:prstGeom prst="rect">
            <a:avLst/>
          </a:prstGeom>
        </p:spPr>
      </p:pic>
      <p:pic>
        <p:nvPicPr>
          <p:cNvPr id="5" name="Picture 4">
            <a:extLst>
              <a:ext uri="{FF2B5EF4-FFF2-40B4-BE49-F238E27FC236}">
                <a16:creationId xmlns:a16="http://schemas.microsoft.com/office/drawing/2014/main" id="{6D77FF1E-F3E2-44FF-CD65-115C19706581}"/>
              </a:ext>
            </a:extLst>
          </p:cNvPr>
          <p:cNvPicPr>
            <a:picLocks noChangeAspect="1"/>
          </p:cNvPicPr>
          <p:nvPr/>
        </p:nvPicPr>
        <p:blipFill>
          <a:blip r:embed="rId3"/>
          <a:stretch>
            <a:fillRect/>
          </a:stretch>
        </p:blipFill>
        <p:spPr>
          <a:xfrm>
            <a:off x="2085975" y="3314700"/>
            <a:ext cx="1521619" cy="1521619"/>
          </a:xfrm>
          <a:prstGeom prst="rect">
            <a:avLst/>
          </a:prstGeom>
        </p:spPr>
      </p:pic>
      <p:pic>
        <p:nvPicPr>
          <p:cNvPr id="7" name="Picture 6" descr="Icon&#10;&#10;AI-generated content may be incorrect.">
            <a:extLst>
              <a:ext uri="{FF2B5EF4-FFF2-40B4-BE49-F238E27FC236}">
                <a16:creationId xmlns:a16="http://schemas.microsoft.com/office/drawing/2014/main" id="{4E01F4C8-A3F8-447D-6E04-4A0AFCC75B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00600" y="134694"/>
            <a:ext cx="829307" cy="638661"/>
          </a:xfrm>
          <a:prstGeom prst="rect">
            <a:avLst/>
          </a:prstGeom>
        </p:spPr>
      </p:pic>
    </p:spTree>
    <p:extLst>
      <p:ext uri="{BB962C8B-B14F-4D97-AF65-F5344CB8AC3E}">
        <p14:creationId xmlns:p14="http://schemas.microsoft.com/office/powerpoint/2010/main" val="19327522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8495A-4A11-643E-FD10-E48064BBA665}"/>
              </a:ext>
            </a:extLst>
          </p:cNvPr>
          <p:cNvSpPr>
            <a:spLocks noGrp="1"/>
          </p:cNvSpPr>
          <p:nvPr>
            <p:ph type="title"/>
          </p:nvPr>
        </p:nvSpPr>
        <p:spPr>
          <a:xfrm>
            <a:off x="304800" y="95250"/>
            <a:ext cx="6248400" cy="857250"/>
          </a:xfrm>
        </p:spPr>
        <p:txBody>
          <a:bodyPr anchor="ctr">
            <a:normAutofit/>
          </a:bodyPr>
          <a:lstStyle/>
          <a:p>
            <a:pPr algn="ctr"/>
            <a:r>
              <a:rPr lang="en-US" sz="2800" dirty="0"/>
              <a:t>QUESTIONS?</a:t>
            </a:r>
          </a:p>
        </p:txBody>
      </p:sp>
      <p:pic>
        <p:nvPicPr>
          <p:cNvPr id="6" name="Picture Placeholder 5" descr="Back of people's heads and raised hands at corporate presentation with speaker and whiteboard out of focus in background">
            <a:extLst>
              <a:ext uri="{FF2B5EF4-FFF2-40B4-BE49-F238E27FC236}">
                <a16:creationId xmlns:a16="http://schemas.microsoft.com/office/drawing/2014/main" id="{31174832-650B-7802-62E4-A10A3E583EC0}"/>
              </a:ext>
            </a:extLst>
          </p:cNvPr>
          <p:cNvPicPr>
            <a:picLocks noGrp="1" noChangeAspect="1"/>
          </p:cNvPicPr>
          <p:nvPr>
            <p:ph idx="1"/>
          </p:nvPr>
        </p:nvPicPr>
        <p:blipFill>
          <a:blip r:embed="rId2"/>
          <a:srcRect t="11942" b="11942"/>
          <a:stretch>
            <a:fillRect/>
          </a:stretch>
        </p:blipFill>
        <p:spPr>
          <a:xfrm>
            <a:off x="342900" y="1276354"/>
            <a:ext cx="6172200" cy="3124199"/>
          </a:xfrm>
          <a:noFill/>
        </p:spPr>
      </p:pic>
    </p:spTree>
    <p:extLst>
      <p:ext uri="{BB962C8B-B14F-4D97-AF65-F5344CB8AC3E}">
        <p14:creationId xmlns:p14="http://schemas.microsoft.com/office/powerpoint/2010/main" val="17157406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2800" dirty="0"/>
              <a:t>THANK YOU</a:t>
            </a:r>
          </a:p>
        </p:txBody>
      </p:sp>
    </p:spTree>
    <p:extLst>
      <p:ext uri="{BB962C8B-B14F-4D97-AF65-F5344CB8AC3E}">
        <p14:creationId xmlns:p14="http://schemas.microsoft.com/office/powerpoint/2010/main" val="140700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Blank Digestive System Diagram Stock ...">
            <a:extLst>
              <a:ext uri="{FF2B5EF4-FFF2-40B4-BE49-F238E27FC236}">
                <a16:creationId xmlns:a16="http://schemas.microsoft.com/office/drawing/2014/main" id="{E2242D61-A8EE-C674-4BF3-C0548D7A0F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9313" y="1057275"/>
            <a:ext cx="1261474" cy="1966911"/>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304800" y="71664"/>
            <a:ext cx="6248400" cy="857250"/>
          </a:xfrm>
        </p:spPr>
        <p:txBody>
          <a:bodyPr/>
          <a:lstStyle/>
          <a:p>
            <a:pPr algn="ctr"/>
            <a:r>
              <a:rPr lang="en-US" altLang="en-US" sz="2800" dirty="0"/>
              <a:t>ROUTES OF ENTRY</a:t>
            </a:r>
            <a:endParaRPr lang="en-US" sz="2800" dirty="0"/>
          </a:p>
        </p:txBody>
      </p:sp>
      <p:sp>
        <p:nvSpPr>
          <p:cNvPr id="5" name="Content Placeholder 4"/>
          <p:cNvSpPr>
            <a:spLocks noGrp="1"/>
          </p:cNvSpPr>
          <p:nvPr>
            <p:ph idx="1"/>
          </p:nvPr>
        </p:nvSpPr>
        <p:spPr>
          <a:xfrm>
            <a:off x="304800" y="1057275"/>
            <a:ext cx="3124200" cy="3495675"/>
          </a:xfrm>
        </p:spPr>
        <p:txBody>
          <a:bodyPr>
            <a:noAutofit/>
          </a:bodyPr>
          <a:lstStyle/>
          <a:p>
            <a:r>
              <a:rPr lang="en-US" sz="1600" b="1" dirty="0"/>
              <a:t>Inhalation</a:t>
            </a:r>
            <a:endParaRPr lang="en-US" b="1" dirty="0"/>
          </a:p>
          <a:p>
            <a:pPr lvl="1"/>
            <a:r>
              <a:rPr lang="en-US" sz="1000" dirty="0"/>
              <a:t>Absorption of hazardous chemicals via the respiratory tract (lungs).</a:t>
            </a:r>
          </a:p>
          <a:p>
            <a:r>
              <a:rPr lang="en-US" sz="1600" b="1" dirty="0"/>
              <a:t>Ingestion</a:t>
            </a:r>
            <a:endParaRPr lang="en-US" b="1" dirty="0"/>
          </a:p>
          <a:p>
            <a:pPr lvl="1"/>
            <a:r>
              <a:rPr lang="en-US" sz="1000" dirty="0"/>
              <a:t>Absorption of hazardous chemicals through the digestive tract (mouth, stomach, intestines).</a:t>
            </a:r>
          </a:p>
          <a:p>
            <a:r>
              <a:rPr lang="en-US" b="1" dirty="0"/>
              <a:t>Injection</a:t>
            </a:r>
            <a:r>
              <a:rPr lang="en-US" dirty="0"/>
              <a:t> </a:t>
            </a:r>
          </a:p>
          <a:p>
            <a:pPr lvl="1"/>
            <a:r>
              <a:rPr lang="en-US" sz="1000" dirty="0"/>
              <a:t>Absorption of hazardous chemicals directly into the bloodstream. </a:t>
            </a:r>
          </a:p>
          <a:p>
            <a:pPr lvl="2"/>
            <a:r>
              <a:rPr lang="en-US" sz="1000" dirty="0"/>
              <a:t>e.g. broken glass, plastic, pipettes, needles, razor blades, etc.</a:t>
            </a:r>
          </a:p>
          <a:p>
            <a:r>
              <a:rPr lang="en-US" b="1" dirty="0"/>
              <a:t>Eye and Skin Absorption</a:t>
            </a:r>
          </a:p>
          <a:p>
            <a:pPr lvl="1"/>
            <a:r>
              <a:rPr lang="en-US" sz="1000" dirty="0"/>
              <a:t>Absorbed by the eyes and skin from a chemical spill or splash to unprotected eyes or skin. </a:t>
            </a:r>
          </a:p>
          <a:p>
            <a:pPr lvl="2"/>
            <a:r>
              <a:rPr lang="en-US" sz="1000" dirty="0"/>
              <a:t>Skin notation</a:t>
            </a:r>
          </a:p>
        </p:txBody>
      </p:sp>
      <p:pic>
        <p:nvPicPr>
          <p:cNvPr id="4098" name="Picture 2" descr="Physiology of the Respiratory System | Function, Summary &amp; Role - Lesson |  Study.com">
            <a:extLst>
              <a:ext uri="{FF2B5EF4-FFF2-40B4-BE49-F238E27FC236}">
                <a16:creationId xmlns:a16="http://schemas.microsoft.com/office/drawing/2014/main" id="{8FB6383C-4EDB-D2DD-61BF-E544B911120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286" r="10714" b="21428"/>
          <a:stretch/>
        </p:blipFill>
        <p:spPr bwMode="auto">
          <a:xfrm>
            <a:off x="4966699" y="977901"/>
            <a:ext cx="1600200" cy="16764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Cancer's Impact on Circulation | Pintas ...">
            <a:extLst>
              <a:ext uri="{FF2B5EF4-FFF2-40B4-BE49-F238E27FC236}">
                <a16:creationId xmlns:a16="http://schemas.microsoft.com/office/drawing/2014/main" id="{760753B4-68F2-76F9-8CEA-955FD58DB49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0969" t="7895"/>
          <a:stretch/>
        </p:blipFill>
        <p:spPr bwMode="auto">
          <a:xfrm>
            <a:off x="5449344" y="2571750"/>
            <a:ext cx="1179013" cy="221481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A02EA880-5402-6518-6DED-391CA46B0FC8}"/>
              </a:ext>
            </a:extLst>
          </p:cNvPr>
          <p:cNvPicPr>
            <a:picLocks noChangeAspect="1"/>
          </p:cNvPicPr>
          <p:nvPr/>
        </p:nvPicPr>
        <p:blipFill>
          <a:blip r:embed="rId5"/>
          <a:srcRect l="26703" r="25297"/>
          <a:stretch/>
        </p:blipFill>
        <p:spPr>
          <a:xfrm>
            <a:off x="4313782" y="3298824"/>
            <a:ext cx="1009650" cy="1177925"/>
          </a:xfrm>
          <a:prstGeom prst="rect">
            <a:avLst/>
          </a:prstGeom>
        </p:spPr>
      </p:pic>
      <p:pic>
        <p:nvPicPr>
          <p:cNvPr id="13" name="Picture 12">
            <a:extLst>
              <a:ext uri="{FF2B5EF4-FFF2-40B4-BE49-F238E27FC236}">
                <a16:creationId xmlns:a16="http://schemas.microsoft.com/office/drawing/2014/main" id="{82AFEC5F-0867-225E-1905-F650CC85CCE3}"/>
              </a:ext>
            </a:extLst>
          </p:cNvPr>
          <p:cNvPicPr>
            <a:picLocks noChangeAspect="1"/>
          </p:cNvPicPr>
          <p:nvPr/>
        </p:nvPicPr>
        <p:blipFill>
          <a:blip r:embed="rId6"/>
          <a:stretch>
            <a:fillRect/>
          </a:stretch>
        </p:blipFill>
        <p:spPr>
          <a:xfrm>
            <a:off x="3429000" y="3470830"/>
            <a:ext cx="864099" cy="833912"/>
          </a:xfrm>
          <a:prstGeom prst="rect">
            <a:avLst/>
          </a:prstGeom>
        </p:spPr>
      </p:pic>
    </p:spTree>
    <p:extLst>
      <p:ext uri="{BB962C8B-B14F-4D97-AF65-F5344CB8AC3E}">
        <p14:creationId xmlns:p14="http://schemas.microsoft.com/office/powerpoint/2010/main" val="2337283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4C7A4-AF97-699E-7356-6674CA6D6A7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3D13D8C-EBA7-B5C5-B383-C1EDCC7A0944}"/>
              </a:ext>
            </a:extLst>
          </p:cNvPr>
          <p:cNvSpPr>
            <a:spLocks noGrp="1"/>
          </p:cNvSpPr>
          <p:nvPr>
            <p:ph type="title"/>
          </p:nvPr>
        </p:nvSpPr>
        <p:spPr>
          <a:xfrm>
            <a:off x="304800" y="70758"/>
            <a:ext cx="6248400" cy="857250"/>
          </a:xfrm>
        </p:spPr>
        <p:txBody>
          <a:bodyPr/>
          <a:lstStyle/>
          <a:p>
            <a:pPr algn="ctr"/>
            <a:r>
              <a:rPr lang="en-US" altLang="en-US" sz="2800" dirty="0"/>
              <a:t>ROUTES OF ENTRY</a:t>
            </a:r>
            <a:endParaRPr lang="en-US" sz="2800" dirty="0"/>
          </a:p>
        </p:txBody>
      </p:sp>
      <p:grpSp>
        <p:nvGrpSpPr>
          <p:cNvPr id="2" name="Group 1">
            <a:extLst>
              <a:ext uri="{FF2B5EF4-FFF2-40B4-BE49-F238E27FC236}">
                <a16:creationId xmlns:a16="http://schemas.microsoft.com/office/drawing/2014/main" id="{89B77249-D91A-B7D6-1D04-D6F6D0D9A1AD}"/>
              </a:ext>
            </a:extLst>
          </p:cNvPr>
          <p:cNvGrpSpPr/>
          <p:nvPr/>
        </p:nvGrpSpPr>
        <p:grpSpPr>
          <a:xfrm>
            <a:off x="838200" y="1047750"/>
            <a:ext cx="2895600" cy="3124200"/>
            <a:chOff x="2991912" y="1020334"/>
            <a:chExt cx="4686354" cy="3390840"/>
          </a:xfrm>
        </p:grpSpPr>
        <p:pic>
          <p:nvPicPr>
            <p:cNvPr id="3" name="Picture 2">
              <a:extLst>
                <a:ext uri="{FF2B5EF4-FFF2-40B4-BE49-F238E27FC236}">
                  <a16:creationId xmlns:a16="http://schemas.microsoft.com/office/drawing/2014/main" id="{E33C7814-0230-A46F-519C-F5746C86AD30}"/>
                </a:ext>
              </a:extLst>
            </p:cNvPr>
            <p:cNvPicPr>
              <a:picLocks noChangeAspect="1"/>
            </p:cNvPicPr>
            <p:nvPr/>
          </p:nvPicPr>
          <p:blipFill>
            <a:blip r:embed="rId2"/>
            <a:stretch>
              <a:fillRect/>
            </a:stretch>
          </p:blipFill>
          <p:spPr>
            <a:xfrm>
              <a:off x="3429000" y="1020334"/>
              <a:ext cx="3733800" cy="2274158"/>
            </a:xfrm>
            <a:prstGeom prst="rect">
              <a:avLst/>
            </a:prstGeom>
          </p:spPr>
        </p:pic>
        <p:pic>
          <p:nvPicPr>
            <p:cNvPr id="7" name="Picture 6">
              <a:extLst>
                <a:ext uri="{FF2B5EF4-FFF2-40B4-BE49-F238E27FC236}">
                  <a16:creationId xmlns:a16="http://schemas.microsoft.com/office/drawing/2014/main" id="{1F6A3EE4-4AA9-D961-1D59-F8C72AD373D4}"/>
                </a:ext>
              </a:extLst>
            </p:cNvPr>
            <p:cNvPicPr>
              <a:picLocks noChangeAspect="1"/>
            </p:cNvPicPr>
            <p:nvPr/>
          </p:nvPicPr>
          <p:blipFill>
            <a:blip r:embed="rId3"/>
            <a:stretch>
              <a:fillRect/>
            </a:stretch>
          </p:blipFill>
          <p:spPr>
            <a:xfrm>
              <a:off x="2996265" y="3562351"/>
              <a:ext cx="4682000" cy="848823"/>
            </a:xfrm>
            <a:prstGeom prst="rect">
              <a:avLst/>
            </a:prstGeom>
          </p:spPr>
        </p:pic>
        <p:sp>
          <p:nvSpPr>
            <p:cNvPr id="8" name="Rectangle 7">
              <a:extLst>
                <a:ext uri="{FF2B5EF4-FFF2-40B4-BE49-F238E27FC236}">
                  <a16:creationId xmlns:a16="http://schemas.microsoft.com/office/drawing/2014/main" id="{31BDE334-C1E3-0916-DC1D-497C139E1901}"/>
                </a:ext>
              </a:extLst>
            </p:cNvPr>
            <p:cNvSpPr/>
            <p:nvPr/>
          </p:nvSpPr>
          <p:spPr>
            <a:xfrm>
              <a:off x="4953000" y="1809750"/>
              <a:ext cx="609600" cy="1219200"/>
            </a:xfrm>
            <a:prstGeom prst="rect">
              <a:avLst/>
            </a:prstGeom>
            <a:noFill/>
            <a:ln>
              <a:solidFill>
                <a:srgbClr val="FF0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id="{E2E2940C-4889-5FF1-5B62-D56EF33949CB}"/>
                </a:ext>
              </a:extLst>
            </p:cNvPr>
            <p:cNvCxnSpPr/>
            <p:nvPr/>
          </p:nvCxnSpPr>
          <p:spPr>
            <a:xfrm flipH="1">
              <a:off x="2991912" y="2647951"/>
              <a:ext cx="1961089" cy="914399"/>
            </a:xfrm>
            <a:prstGeom prst="line">
              <a:avLst/>
            </a:prstGeom>
            <a:ln w="28575">
              <a:solidFill>
                <a:srgbClr val="FF0F00"/>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9ECB5AB-5C57-20F7-87D6-EB460631092C}"/>
                </a:ext>
              </a:extLst>
            </p:cNvPr>
            <p:cNvCxnSpPr>
              <a:cxnSpLocks/>
            </p:cNvCxnSpPr>
            <p:nvPr/>
          </p:nvCxnSpPr>
          <p:spPr>
            <a:xfrm flipH="1" flipV="1">
              <a:off x="5562601" y="2647951"/>
              <a:ext cx="2115665" cy="914399"/>
            </a:xfrm>
            <a:prstGeom prst="line">
              <a:avLst/>
            </a:prstGeom>
            <a:ln w="28575">
              <a:solidFill>
                <a:srgbClr val="FF0F00"/>
              </a:solidFill>
              <a:prstDash val="dash"/>
            </a:ln>
          </p:spPr>
          <p:style>
            <a:lnRef idx="1">
              <a:schemeClr val="accent1"/>
            </a:lnRef>
            <a:fillRef idx="0">
              <a:schemeClr val="accent1"/>
            </a:fillRef>
            <a:effectRef idx="0">
              <a:schemeClr val="accent1"/>
            </a:effectRef>
            <a:fontRef idx="minor">
              <a:schemeClr val="tx1"/>
            </a:fontRef>
          </p:style>
        </p:cxnSp>
      </p:grpSp>
      <p:sp>
        <p:nvSpPr>
          <p:cNvPr id="9" name="Thought Bubble: Cloud 8">
            <a:extLst>
              <a:ext uri="{FF2B5EF4-FFF2-40B4-BE49-F238E27FC236}">
                <a16:creationId xmlns:a16="http://schemas.microsoft.com/office/drawing/2014/main" id="{C4987360-BB93-99E3-DC35-A06501B5B3E1}"/>
              </a:ext>
            </a:extLst>
          </p:cNvPr>
          <p:cNvSpPr/>
          <p:nvPr/>
        </p:nvSpPr>
        <p:spPr>
          <a:xfrm>
            <a:off x="4135239" y="1276350"/>
            <a:ext cx="2209800" cy="1541328"/>
          </a:xfrm>
          <a:prstGeom prst="cloudCallout">
            <a:avLst>
              <a:gd name="adj1" fmla="val -76005"/>
              <a:gd name="adj2" fmla="val 63736"/>
            </a:avLst>
          </a:prstGeom>
          <a:solidFill>
            <a:schemeClr val="bg1">
              <a:lumMod val="95000"/>
            </a:schemeClr>
          </a:solidFill>
          <a:ln w="1270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endParaRPr>
          </a:p>
          <a:p>
            <a:pPr algn="ctr"/>
            <a:endParaRPr lang="en-US" sz="800" dirty="0">
              <a:solidFill>
                <a:schemeClr val="tx1"/>
              </a:solidFill>
            </a:endParaRPr>
          </a:p>
          <a:p>
            <a:pPr algn="ctr"/>
            <a:endParaRPr lang="en-US" sz="800" dirty="0">
              <a:solidFill>
                <a:schemeClr val="tx1"/>
              </a:solidFill>
            </a:endParaRPr>
          </a:p>
          <a:p>
            <a:pPr algn="ctr"/>
            <a:r>
              <a:rPr lang="en-US" sz="1000" dirty="0">
                <a:solidFill>
                  <a:schemeClr val="tx1"/>
                </a:solidFill>
              </a:rPr>
              <a:t>What routes of entry could the employees be exposed to in this picture?</a:t>
            </a:r>
          </a:p>
          <a:p>
            <a:pPr algn="ctr"/>
            <a:endParaRPr lang="en-US" dirty="0"/>
          </a:p>
        </p:txBody>
      </p:sp>
    </p:spTree>
    <p:extLst>
      <p:ext uri="{BB962C8B-B14F-4D97-AF65-F5344CB8AC3E}">
        <p14:creationId xmlns:p14="http://schemas.microsoft.com/office/powerpoint/2010/main" val="1003237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190500"/>
            <a:ext cx="6248400" cy="857250"/>
          </a:xfrm>
        </p:spPr>
        <p:txBody>
          <a:bodyPr/>
          <a:lstStyle/>
          <a:p>
            <a:pPr algn="ctr"/>
            <a:r>
              <a:rPr lang="en-US" altLang="en-US" sz="2800" dirty="0"/>
              <a:t>INGESTION</a:t>
            </a:r>
            <a:br>
              <a:rPr lang="en-US" altLang="en-US" dirty="0"/>
            </a:br>
            <a:r>
              <a:rPr lang="en-US" altLang="en-US" sz="1600" dirty="0"/>
              <a:t>fresh vegetables for a coworker</a:t>
            </a:r>
            <a:endParaRPr lang="en-US" dirty="0"/>
          </a:p>
        </p:txBody>
      </p:sp>
      <p:pic>
        <p:nvPicPr>
          <p:cNvPr id="6" name="Picture 5">
            <a:extLst>
              <a:ext uri="{FF2B5EF4-FFF2-40B4-BE49-F238E27FC236}">
                <a16:creationId xmlns:a16="http://schemas.microsoft.com/office/drawing/2014/main" id="{B44A2DED-EFF2-29A6-2ED8-5D92771998CB}"/>
              </a:ext>
            </a:extLst>
          </p:cNvPr>
          <p:cNvPicPr>
            <a:picLocks noChangeAspect="1"/>
          </p:cNvPicPr>
          <p:nvPr/>
        </p:nvPicPr>
        <p:blipFill>
          <a:blip r:embed="rId2"/>
          <a:stretch>
            <a:fillRect/>
          </a:stretch>
        </p:blipFill>
        <p:spPr>
          <a:xfrm>
            <a:off x="1447800" y="1123950"/>
            <a:ext cx="4191000" cy="2381250"/>
          </a:xfrm>
          <a:prstGeom prst="rect">
            <a:avLst/>
          </a:prstGeom>
        </p:spPr>
      </p:pic>
      <p:pic>
        <p:nvPicPr>
          <p:cNvPr id="16" name="Picture 15">
            <a:extLst>
              <a:ext uri="{FF2B5EF4-FFF2-40B4-BE49-F238E27FC236}">
                <a16:creationId xmlns:a16="http://schemas.microsoft.com/office/drawing/2014/main" id="{AB23ED76-29C2-3902-6769-5646B35F95F9}"/>
              </a:ext>
            </a:extLst>
          </p:cNvPr>
          <p:cNvPicPr>
            <a:picLocks noChangeAspect="1"/>
          </p:cNvPicPr>
          <p:nvPr/>
        </p:nvPicPr>
        <p:blipFill>
          <a:blip r:embed="rId3"/>
          <a:stretch>
            <a:fillRect/>
          </a:stretch>
        </p:blipFill>
        <p:spPr>
          <a:xfrm>
            <a:off x="495300" y="3543300"/>
            <a:ext cx="5867400" cy="838200"/>
          </a:xfrm>
          <a:prstGeom prst="rect">
            <a:avLst/>
          </a:prstGeom>
        </p:spPr>
      </p:pic>
      <p:sp>
        <p:nvSpPr>
          <p:cNvPr id="2" name="Oval 1">
            <a:extLst>
              <a:ext uri="{FF2B5EF4-FFF2-40B4-BE49-F238E27FC236}">
                <a16:creationId xmlns:a16="http://schemas.microsoft.com/office/drawing/2014/main" id="{2F389F11-A73B-2F4D-952E-F302E5CA63C1}"/>
              </a:ext>
            </a:extLst>
          </p:cNvPr>
          <p:cNvSpPr/>
          <p:nvPr/>
        </p:nvSpPr>
        <p:spPr>
          <a:xfrm>
            <a:off x="1857375" y="1809749"/>
            <a:ext cx="1600200" cy="1600200"/>
          </a:xfrm>
          <a:prstGeom prst="ellipse">
            <a:avLst/>
          </a:prstGeom>
          <a:solidFill>
            <a:srgbClr val="FFFF00">
              <a:alpha val="5000"/>
            </a:srgbClr>
          </a:solid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649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799" y="71664"/>
            <a:ext cx="6248399" cy="857250"/>
          </a:xfrm>
        </p:spPr>
        <p:txBody>
          <a:bodyPr/>
          <a:lstStyle/>
          <a:p>
            <a:pPr algn="ctr"/>
            <a:r>
              <a:rPr lang="en-US" altLang="en-US" sz="2800" dirty="0"/>
              <a:t>INHALATION</a:t>
            </a:r>
            <a:endParaRPr lang="en-US" sz="2800" dirty="0"/>
          </a:p>
        </p:txBody>
      </p:sp>
      <p:sp>
        <p:nvSpPr>
          <p:cNvPr id="5" name="Content Placeholder 4"/>
          <p:cNvSpPr>
            <a:spLocks noGrp="1"/>
          </p:cNvSpPr>
          <p:nvPr>
            <p:ph idx="1"/>
          </p:nvPr>
        </p:nvSpPr>
        <p:spPr>
          <a:xfrm>
            <a:off x="304800" y="1044169"/>
            <a:ext cx="3352800" cy="3661181"/>
          </a:xfrm>
        </p:spPr>
        <p:txBody>
          <a:bodyPr>
            <a:noAutofit/>
          </a:bodyPr>
          <a:lstStyle/>
          <a:p>
            <a:pPr>
              <a:spcBef>
                <a:spcPts val="0"/>
              </a:spcBef>
            </a:pPr>
            <a:r>
              <a:rPr lang="en-US" sz="1400" b="1" dirty="0"/>
              <a:t>Dusts</a:t>
            </a:r>
            <a:endParaRPr lang="en-US" b="1" dirty="0"/>
          </a:p>
          <a:p>
            <a:pPr lvl="1">
              <a:spcBef>
                <a:spcPts val="0"/>
              </a:spcBef>
            </a:pPr>
            <a:r>
              <a:rPr lang="en-US" sz="1000" dirty="0"/>
              <a:t>Airborne solid particles </a:t>
            </a:r>
          </a:p>
          <a:p>
            <a:pPr lvl="2">
              <a:spcBef>
                <a:spcPts val="0"/>
              </a:spcBef>
            </a:pPr>
            <a:r>
              <a:rPr lang="en-US" sz="1000" dirty="0"/>
              <a:t>e.g. Silica, lead, asbestos, combustible, plastic, etc.</a:t>
            </a:r>
          </a:p>
          <a:p>
            <a:pPr>
              <a:spcBef>
                <a:spcPts val="0"/>
              </a:spcBef>
            </a:pPr>
            <a:r>
              <a:rPr lang="en-US" sz="1400" b="1" dirty="0"/>
              <a:t>Fumes</a:t>
            </a:r>
            <a:endParaRPr lang="en-US" b="1" dirty="0"/>
          </a:p>
          <a:p>
            <a:pPr lvl="1">
              <a:spcBef>
                <a:spcPts val="0"/>
              </a:spcBef>
            </a:pPr>
            <a:r>
              <a:rPr lang="en-US" sz="1000" dirty="0"/>
              <a:t>Solid particles resulting from the condensation react with air to form an oxide. </a:t>
            </a:r>
            <a:endParaRPr lang="en-US" sz="1000" b="1" dirty="0"/>
          </a:p>
          <a:p>
            <a:pPr>
              <a:spcBef>
                <a:spcPts val="0"/>
              </a:spcBef>
            </a:pPr>
            <a:r>
              <a:rPr lang="en-US" sz="1400" b="1" dirty="0"/>
              <a:t>Gases/Vapors </a:t>
            </a:r>
          </a:p>
          <a:p>
            <a:pPr lvl="1">
              <a:spcBef>
                <a:spcPts val="0"/>
              </a:spcBef>
            </a:pPr>
            <a:r>
              <a:rPr lang="en-US" sz="1000" dirty="0"/>
              <a:t>Gases - Formless fluids that expand to occupy the space or enclosure in which they are confined.</a:t>
            </a:r>
          </a:p>
          <a:p>
            <a:pPr lvl="1">
              <a:spcBef>
                <a:spcPts val="0"/>
              </a:spcBef>
            </a:pPr>
            <a:r>
              <a:rPr lang="en-US" sz="1000" dirty="0"/>
              <a:t>Vapors - Volatile form of substances that are normally in a solid or liquid state at room temperature and pressure.  Vapors are gases in that true vapors are atomic or molecular in nature. </a:t>
            </a:r>
            <a:endParaRPr lang="en-US" b="1" dirty="0"/>
          </a:p>
          <a:p>
            <a:pPr>
              <a:spcBef>
                <a:spcPts val="0"/>
              </a:spcBef>
            </a:pPr>
            <a:r>
              <a:rPr lang="en-US" sz="1400" b="1" dirty="0"/>
              <a:t>Mists/Aerosols</a:t>
            </a:r>
          </a:p>
          <a:p>
            <a:pPr lvl="1">
              <a:spcBef>
                <a:spcPts val="0"/>
              </a:spcBef>
            </a:pPr>
            <a:r>
              <a:rPr lang="en-US" sz="1000" dirty="0"/>
              <a:t>Mists – Liquid suspended in the atmosphere</a:t>
            </a:r>
          </a:p>
          <a:p>
            <a:pPr lvl="1">
              <a:spcBef>
                <a:spcPts val="0"/>
              </a:spcBef>
            </a:pPr>
            <a:r>
              <a:rPr lang="en-US" sz="1000" dirty="0"/>
              <a:t>Aerosols - Form of a mist characterized by highly respirable, minute liquid particles. </a:t>
            </a:r>
          </a:p>
        </p:txBody>
      </p:sp>
      <p:grpSp>
        <p:nvGrpSpPr>
          <p:cNvPr id="3" name="Group 2">
            <a:extLst>
              <a:ext uri="{FF2B5EF4-FFF2-40B4-BE49-F238E27FC236}">
                <a16:creationId xmlns:a16="http://schemas.microsoft.com/office/drawing/2014/main" id="{1C2F8263-DFA3-BB14-2511-BF25A8CBAA60}"/>
              </a:ext>
            </a:extLst>
          </p:cNvPr>
          <p:cNvGrpSpPr/>
          <p:nvPr/>
        </p:nvGrpSpPr>
        <p:grpSpPr>
          <a:xfrm>
            <a:off x="3676650" y="1306253"/>
            <a:ext cx="2819399" cy="3137013"/>
            <a:chOff x="3419474" y="1044169"/>
            <a:chExt cx="3133725" cy="3137013"/>
          </a:xfrm>
        </p:grpSpPr>
        <p:sp>
          <p:nvSpPr>
            <p:cNvPr id="2" name="object 5">
              <a:extLst>
                <a:ext uri="{FF2B5EF4-FFF2-40B4-BE49-F238E27FC236}">
                  <a16:creationId xmlns:a16="http://schemas.microsoft.com/office/drawing/2014/main" id="{F042F1A3-5CD0-E467-2B74-7FC3A4F23636}"/>
                </a:ext>
              </a:extLst>
            </p:cNvPr>
            <p:cNvSpPr/>
            <p:nvPr/>
          </p:nvSpPr>
          <p:spPr>
            <a:xfrm>
              <a:off x="3429001" y="1044169"/>
              <a:ext cx="3124198" cy="1908582"/>
            </a:xfrm>
            <a:prstGeom prst="rect">
              <a:avLst/>
            </a:prstGeom>
            <a:blipFill>
              <a:blip r:embed="rId2" cstate="print"/>
              <a:stretch>
                <a:fillRect/>
              </a:stretch>
            </a:blipFill>
          </p:spPr>
          <p:txBody>
            <a:bodyPr wrap="square" lIns="0" tIns="0" rIns="0" bIns="0" rtlCol="0"/>
            <a:lstStyle/>
            <a:p>
              <a:endParaRPr dirty="0"/>
            </a:p>
          </p:txBody>
        </p:sp>
        <p:pic>
          <p:nvPicPr>
            <p:cNvPr id="6" name="Picture 5">
              <a:extLst>
                <a:ext uri="{FF2B5EF4-FFF2-40B4-BE49-F238E27FC236}">
                  <a16:creationId xmlns:a16="http://schemas.microsoft.com/office/drawing/2014/main" id="{405125CF-188D-A5EA-6EBF-3A2A52A3375C}"/>
                </a:ext>
              </a:extLst>
            </p:cNvPr>
            <p:cNvPicPr>
              <a:picLocks noChangeAspect="1"/>
            </p:cNvPicPr>
            <p:nvPr/>
          </p:nvPicPr>
          <p:blipFill>
            <a:blip r:embed="rId3"/>
            <a:stretch>
              <a:fillRect/>
            </a:stretch>
          </p:blipFill>
          <p:spPr>
            <a:xfrm>
              <a:off x="3419474" y="3028949"/>
              <a:ext cx="3133725" cy="1152233"/>
            </a:xfrm>
            <a:prstGeom prst="rect">
              <a:avLst/>
            </a:prstGeom>
          </p:spPr>
        </p:pic>
      </p:grpSp>
    </p:spTree>
    <p:extLst>
      <p:ext uri="{BB962C8B-B14F-4D97-AF65-F5344CB8AC3E}">
        <p14:creationId xmlns:p14="http://schemas.microsoft.com/office/powerpoint/2010/main" val="829375324"/>
      </p:ext>
    </p:extLst>
  </p:cSld>
  <p:clrMapOvr>
    <a:masterClrMapping/>
  </p:clrMapOvr>
</p:sld>
</file>

<file path=ppt/theme/theme1.xml><?xml version="1.0" encoding="utf-8"?>
<a:theme xmlns:a="http://schemas.openxmlformats.org/drawingml/2006/main" name="PowerPoint A">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19bfe1f-7153-4775-84c4-c057a7a8448e">
      <Terms xmlns="http://schemas.microsoft.com/office/infopath/2007/PartnerControls"/>
    </lcf76f155ced4ddcb4097134ff3c332f>
    <TaxCatchAll xmlns="980f6b9f-657f-460e-a63b-5fec43eedd7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C7FD2E57EA0D245922C2C185879BE96" ma:contentTypeVersion="12" ma:contentTypeDescription="Create a new document." ma:contentTypeScope="" ma:versionID="0894ed1baa69a1b7ecf141cdccfcec3d">
  <xsd:schema xmlns:xsd="http://www.w3.org/2001/XMLSchema" xmlns:xs="http://www.w3.org/2001/XMLSchema" xmlns:p="http://schemas.microsoft.com/office/2006/metadata/properties" xmlns:ns2="519bfe1f-7153-4775-84c4-c057a7a8448e" xmlns:ns3="980f6b9f-657f-460e-a63b-5fec43eedd76" targetNamespace="http://schemas.microsoft.com/office/2006/metadata/properties" ma:root="true" ma:fieldsID="fcef2a92615798d10ff8dab4f774a529" ns2:_="" ns3:_="">
    <xsd:import namespace="519bfe1f-7153-4775-84c4-c057a7a8448e"/>
    <xsd:import namespace="980f6b9f-657f-460e-a63b-5fec43eedd7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9bfe1f-7153-4775-84c4-c057a7a844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ec6819c-d561-498f-ad6b-029f1b52bec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80f6b9f-657f-460e-a63b-5fec43eedd7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da8acc5-a47c-45b5-bc66-2a28bf3b4bc0}" ma:internalName="TaxCatchAll" ma:showField="CatchAllData" ma:web="980f6b9f-657f-460e-a63b-5fec43eedd7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07A8A7-200B-4420-BE6C-3C8492508B3F}">
  <ds:schemaRefs>
    <ds:schemaRef ds:uri="http://schemas.microsoft.com/sharepoint/v3/contenttype/forms"/>
  </ds:schemaRefs>
</ds:datastoreItem>
</file>

<file path=customXml/itemProps2.xml><?xml version="1.0" encoding="utf-8"?>
<ds:datastoreItem xmlns:ds="http://schemas.openxmlformats.org/officeDocument/2006/customXml" ds:itemID="{B82D3B97-9AE8-4C8D-9D9C-9444C63CFBBC}">
  <ds:schemaRefs>
    <ds:schemaRef ds:uri="http://schemas.microsoft.com/office/2006/metadata/properties"/>
    <ds:schemaRef ds:uri="http://schemas.microsoft.com/office/infopath/2007/PartnerControls"/>
    <ds:schemaRef ds:uri="519bfe1f-7153-4775-84c4-c057a7a8448e"/>
    <ds:schemaRef ds:uri="980f6b9f-657f-460e-a63b-5fec43eedd76"/>
  </ds:schemaRefs>
</ds:datastoreItem>
</file>

<file path=customXml/itemProps3.xml><?xml version="1.0" encoding="utf-8"?>
<ds:datastoreItem xmlns:ds="http://schemas.openxmlformats.org/officeDocument/2006/customXml" ds:itemID="{961E1788-BF3D-4028-B87C-C651517759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19bfe1f-7153-4775-84c4-c057a7a8448e"/>
    <ds:schemaRef ds:uri="980f6b9f-657f-460e-a63b-5fec43eedd7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345bebf-0d71-4337-9281-24b941616c36}" enabled="0" method="" siteId="{f345bebf-0d71-4337-9281-24b941616c36}" removed="1"/>
</clbl:labelList>
</file>

<file path=docProps/app.xml><?xml version="1.0" encoding="utf-8"?>
<Properties xmlns="http://schemas.openxmlformats.org/officeDocument/2006/extended-properties" xmlns:vt="http://schemas.openxmlformats.org/officeDocument/2006/docPropsVTypes">
  <Template/>
  <TotalTime>4388</TotalTime>
  <Words>2044</Words>
  <Application>Microsoft Office PowerPoint</Application>
  <PresentationFormat>Custom</PresentationFormat>
  <Paragraphs>319</Paragraphs>
  <Slides>56</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56</vt:i4>
      </vt:variant>
    </vt:vector>
  </HeadingPairs>
  <TitlesOfParts>
    <vt:vector size="66" baseType="lpstr">
      <vt:lpstr>Aptos</vt:lpstr>
      <vt:lpstr>Arial</vt:lpstr>
      <vt:lpstr>Calibri</vt:lpstr>
      <vt:lpstr>Open Sans</vt:lpstr>
      <vt:lpstr>Open Sans Light</vt:lpstr>
      <vt:lpstr>PermianSlabSerifTypeface</vt:lpstr>
      <vt:lpstr>Tahoma</vt:lpstr>
      <vt:lpstr>Verdana</vt:lpstr>
      <vt:lpstr>Wingdings</vt:lpstr>
      <vt:lpstr>PowerPoint A</vt:lpstr>
      <vt:lpstr>introduction TO INDUSTRIAL HYGIENE</vt:lpstr>
      <vt:lpstr>PowerPoint Presentation</vt:lpstr>
      <vt:lpstr>WHAT IS INDUSTRIAL HYGIENE? They sniff danger for a living. Metaphorically.</vt:lpstr>
      <vt:lpstr>OBJECTIVES</vt:lpstr>
      <vt:lpstr>INDUSTRIAL HYGIENE PRINCIPLES </vt:lpstr>
      <vt:lpstr>ROUTES OF ENTRY</vt:lpstr>
      <vt:lpstr>ROUTES OF ENTRY</vt:lpstr>
      <vt:lpstr>INGESTION fresh vegetables for a coworker</vt:lpstr>
      <vt:lpstr>INHALATION</vt:lpstr>
      <vt:lpstr>DUSTS VS. FUMES</vt:lpstr>
      <vt:lpstr>SKIN ABSORPTION</vt:lpstr>
      <vt:lpstr>ABSORPTION TN SPECIFIC LAWS </vt:lpstr>
      <vt:lpstr>EXPOSURES ACUTE VS. CHRONIC</vt:lpstr>
      <vt:lpstr>EXPOSURES ACUTE VS. CHRONIC</vt:lpstr>
      <vt:lpstr>TEST YOUR KNOWLEDGE</vt:lpstr>
      <vt:lpstr>INSTRUCTIONS</vt:lpstr>
      <vt:lpstr>INDOOR SHOOTING RANGE</vt:lpstr>
      <vt:lpstr>FORKLIFTS</vt:lpstr>
      <vt:lpstr>STONE COUNTERTOP MANUFACTURE</vt:lpstr>
      <vt:lpstr>SEWER WORK </vt:lpstr>
      <vt:lpstr>WELDING/FABRICATION - PIPE FITTER </vt:lpstr>
      <vt:lpstr>WELDING/FABRICATION - WELDER</vt:lpstr>
      <vt:lpstr>USING PNEUMATIC TOOLS</vt:lpstr>
      <vt:lpstr>OTHER HAZARDS TO RECOGNIZE</vt:lpstr>
      <vt:lpstr>BIOLOGICAL HAZARDS</vt:lpstr>
      <vt:lpstr>BIOLOGICAL HAZARDS</vt:lpstr>
      <vt:lpstr>BIOLOGICAL HAZARDS</vt:lpstr>
      <vt:lpstr>COMBUSTIBLE DUST</vt:lpstr>
      <vt:lpstr>EVALUATION OF HAZARDS </vt:lpstr>
      <vt:lpstr>HAZARD INDENTIFICATION</vt:lpstr>
      <vt:lpstr>CHEMICAL HAZARD EVALUATION CHEMICAL LOOK-UP / SAMPLING METHODS</vt:lpstr>
      <vt:lpstr>EQUIPMENT REVIEW</vt:lpstr>
      <vt:lpstr>PERSONAL  AIR MONITORING EQUIPMENT</vt:lpstr>
      <vt:lpstr>HAZARD CONTROL</vt:lpstr>
      <vt:lpstr>HIERARCHY OF CONTROLS</vt:lpstr>
      <vt:lpstr>ELIMINATION *Most effective</vt:lpstr>
      <vt:lpstr>SUBSTITUTION</vt:lpstr>
      <vt:lpstr>ENGINEERING CONTROLS</vt:lpstr>
      <vt:lpstr>ADMINISTRATIVE CONTROLS </vt:lpstr>
      <vt:lpstr>PERSONAL PROTECTIVE EQUIPMENT *Least effective</vt:lpstr>
      <vt:lpstr>PPE- THE LAST LINE OF DEFENSE </vt:lpstr>
      <vt:lpstr>TRAINING IS CRITICAL </vt:lpstr>
      <vt:lpstr>PowerPoint Presentation</vt:lpstr>
      <vt:lpstr>TOSHA STANDARDS</vt:lpstr>
      <vt:lpstr>HEALTH COMPLIANCE VIOLATIONS </vt:lpstr>
      <vt:lpstr>TOSHA Z-1-A IMPORTANT TERMS</vt:lpstr>
      <vt:lpstr>OSHA  EXPANDED HEALTH STANDARDS</vt:lpstr>
      <vt:lpstr>EXPANDED STANDARDS DETAILED REQUIREMENTS </vt:lpstr>
      <vt:lpstr>COMMON STANDARDS CITED </vt:lpstr>
      <vt:lpstr>PowerPoint Presentation</vt:lpstr>
      <vt:lpstr>TOSHA RESOURCES</vt:lpstr>
      <vt:lpstr>TOSHA RESOURCES</vt:lpstr>
      <vt:lpstr>OTHER RESOURCES</vt:lpstr>
      <vt:lpstr>FOLLOW US ON </vt:lpstr>
      <vt:lpstr>QUESTIONS?</vt:lpstr>
      <vt:lpstr>THANK YOU</vt:lpstr>
    </vt:vector>
  </TitlesOfParts>
  <Company>State of Tennessee: Finance &amp; Administration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Wehlage</dc:creator>
  <cp:lastModifiedBy>John Arnold</cp:lastModifiedBy>
  <cp:revision>9</cp:revision>
  <dcterms:created xsi:type="dcterms:W3CDTF">2015-04-20T19:55:53Z</dcterms:created>
  <dcterms:modified xsi:type="dcterms:W3CDTF">2026-07-23T17:41:32Z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536900.000000000</vt:lpwstr>
  </property>
  <property fmtid="{D5CDD505-2E9C-101B-9397-08002B2CF9AE}" pid="3" name="ContentTypeId">
    <vt:lpwstr>0x010100CC7FD2E57EA0D245922C2C185879BE96</vt:lpwstr>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y fmtid="{D5CDD505-2E9C-101B-9397-08002B2CF9AE}" pid="7" name="_ExtendedDescription">
    <vt:lpwstr/>
  </property>
  <property fmtid="{D5CDD505-2E9C-101B-9397-08002B2CF9AE}" pid="8" name="TriggerFlowInfo">
    <vt:lpwstr/>
  </property>
</Properties>
</file>